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sldIdLst>
    <p:sldId id="256" r:id="rId2"/>
    <p:sldId id="283" r:id="rId3"/>
    <p:sldId id="282" r:id="rId4"/>
    <p:sldId id="257" r:id="rId5"/>
    <p:sldId id="280" r:id="rId6"/>
    <p:sldId id="285" r:id="rId7"/>
    <p:sldId id="286" r:id="rId8"/>
    <p:sldId id="284" r:id="rId9"/>
    <p:sldId id="261" r:id="rId10"/>
    <p:sldId id="260" r:id="rId11"/>
    <p:sldId id="258" r:id="rId12"/>
    <p:sldId id="259" r:id="rId13"/>
    <p:sldId id="293" r:id="rId14"/>
    <p:sldId id="262" r:id="rId15"/>
    <p:sldId id="263" r:id="rId16"/>
    <p:sldId id="264" r:id="rId17"/>
    <p:sldId id="265" r:id="rId18"/>
    <p:sldId id="266" r:id="rId19"/>
    <p:sldId id="267" r:id="rId20"/>
    <p:sldId id="269" r:id="rId21"/>
    <p:sldId id="287" r:id="rId22"/>
    <p:sldId id="289" r:id="rId23"/>
    <p:sldId id="291" r:id="rId24"/>
    <p:sldId id="290" r:id="rId25"/>
    <p:sldId id="292" r:id="rId26"/>
    <p:sldId id="270" r:id="rId27"/>
    <p:sldId id="268" r:id="rId28"/>
    <p:sldId id="277" r:id="rId29"/>
    <p:sldId id="294" r:id="rId30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jbora, Tobias" userId="S::t.wejbora@student.tue.nl::54c60cac-5f86-4406-8616-23984670ed74" providerId="AD" clId="Web-{8A15FD2D-E936-A3FB-5C98-0CADB4C515F4}"/>
    <pc:docChg chg="addSld delSld modSld sldOrd">
      <pc:chgData name="Wejbora, Tobias" userId="S::t.wejbora@student.tue.nl::54c60cac-5f86-4406-8616-23984670ed74" providerId="AD" clId="Web-{8A15FD2D-E936-A3FB-5C98-0CADB4C515F4}" dt="2025-06-30T12:42:37.308" v="2027" actId="20577"/>
      <pc:docMkLst>
        <pc:docMk/>
      </pc:docMkLst>
      <pc:sldChg chg="modSp ord">
        <pc:chgData name="Wejbora, Tobias" userId="S::t.wejbora@student.tue.nl::54c60cac-5f86-4406-8616-23984670ed74" providerId="AD" clId="Web-{8A15FD2D-E936-A3FB-5C98-0CADB4C515F4}" dt="2025-06-30T12:24:12.175" v="1564"/>
        <pc:sldMkLst>
          <pc:docMk/>
          <pc:sldMk cId="3137523223" sldId="257"/>
        </pc:sldMkLst>
      </pc:sldChg>
      <pc:sldChg chg="addSp delSp modSp">
        <pc:chgData name="Wejbora, Tobias" userId="S::t.wejbora@student.tue.nl::54c60cac-5f86-4406-8616-23984670ed74" providerId="AD" clId="Web-{8A15FD2D-E936-A3FB-5C98-0CADB4C515F4}" dt="2025-06-30T11:56:44.742" v="863" actId="20577"/>
        <pc:sldMkLst>
          <pc:docMk/>
          <pc:sldMk cId="4043980084" sldId="258"/>
        </pc:sldMkLst>
      </pc:sldChg>
      <pc:sldChg chg="addSp modSp">
        <pc:chgData name="Wejbora, Tobias" userId="S::t.wejbora@student.tue.nl::54c60cac-5f86-4406-8616-23984670ed74" providerId="AD" clId="Web-{8A15FD2D-E936-A3FB-5C98-0CADB4C515F4}" dt="2025-06-30T11:53:56.861" v="721" actId="1076"/>
        <pc:sldMkLst>
          <pc:docMk/>
          <pc:sldMk cId="860436742" sldId="259"/>
        </pc:sldMkLst>
      </pc:sldChg>
      <pc:sldChg chg="addSp delSp modSp">
        <pc:chgData name="Wejbora, Tobias" userId="S::t.wejbora@student.tue.nl::54c60cac-5f86-4406-8616-23984670ed74" providerId="AD" clId="Web-{8A15FD2D-E936-A3FB-5C98-0CADB4C515F4}" dt="2025-06-30T11:54:19.377" v="725" actId="1076"/>
        <pc:sldMkLst>
          <pc:docMk/>
          <pc:sldMk cId="1584725728" sldId="260"/>
        </pc:sldMkLst>
      </pc:sldChg>
      <pc:sldChg chg="addSp delSp modSp">
        <pc:chgData name="Wejbora, Tobias" userId="S::t.wejbora@student.tue.nl::54c60cac-5f86-4406-8616-23984670ed74" providerId="AD" clId="Web-{8A15FD2D-E936-A3FB-5C98-0CADB4C515F4}" dt="2025-06-30T12:10:56.366" v="1292" actId="1076"/>
        <pc:sldMkLst>
          <pc:docMk/>
          <pc:sldMk cId="393998702" sldId="263"/>
        </pc:sldMkLst>
      </pc:sldChg>
      <pc:sldChg chg="addSp delSp modSp">
        <pc:chgData name="Wejbora, Tobias" userId="S::t.wejbora@student.tue.nl::54c60cac-5f86-4406-8616-23984670ed74" providerId="AD" clId="Web-{8A15FD2D-E936-A3FB-5C98-0CADB4C515F4}" dt="2025-06-30T12:41:41.696" v="1998" actId="1076"/>
        <pc:sldMkLst>
          <pc:docMk/>
          <pc:sldMk cId="2677899948" sldId="264"/>
        </pc:sldMkLst>
      </pc:sldChg>
      <pc:sldChg chg="addSp delSp modSp">
        <pc:chgData name="Wejbora, Tobias" userId="S::t.wejbora@student.tue.nl::54c60cac-5f86-4406-8616-23984670ed74" providerId="AD" clId="Web-{8A15FD2D-E936-A3FB-5C98-0CADB4C515F4}" dt="2025-06-30T12:42:21.026" v="2025" actId="14100"/>
        <pc:sldMkLst>
          <pc:docMk/>
          <pc:sldMk cId="3152910262" sldId="265"/>
        </pc:sldMkLst>
      </pc:sldChg>
      <pc:sldChg chg="addSp delSp modSp">
        <pc:chgData name="Wejbora, Tobias" userId="S::t.wejbora@student.tue.nl::54c60cac-5f86-4406-8616-23984670ed74" providerId="AD" clId="Web-{8A15FD2D-E936-A3FB-5C98-0CADB4C515F4}" dt="2025-06-30T12:33:10.585" v="1768" actId="1076"/>
        <pc:sldMkLst>
          <pc:docMk/>
          <pc:sldMk cId="2756333761" sldId="266"/>
        </pc:sldMkLst>
      </pc:sldChg>
      <pc:sldChg chg="addSp modSp">
        <pc:chgData name="Wejbora, Tobias" userId="S::t.wejbora@student.tue.nl::54c60cac-5f86-4406-8616-23984670ed74" providerId="AD" clId="Web-{8A15FD2D-E936-A3FB-5C98-0CADB4C515F4}" dt="2025-06-30T12:19:49.322" v="1468"/>
        <pc:sldMkLst>
          <pc:docMk/>
          <pc:sldMk cId="4093326429" sldId="267"/>
        </pc:sldMkLst>
      </pc:sldChg>
      <pc:sldChg chg="addSp delSp modSp ord">
        <pc:chgData name="Wejbora, Tobias" userId="S::t.wejbora@student.tue.nl::54c60cac-5f86-4406-8616-23984670ed74" providerId="AD" clId="Web-{8A15FD2D-E936-A3FB-5C98-0CADB4C515F4}" dt="2025-06-30T11:13:37.979" v="305" actId="14100"/>
        <pc:sldMkLst>
          <pc:docMk/>
          <pc:sldMk cId="2658463130" sldId="268"/>
        </pc:sldMkLst>
      </pc:sldChg>
      <pc:sldChg chg="addSp modSp">
        <pc:chgData name="Wejbora, Tobias" userId="S::t.wejbora@student.tue.nl::54c60cac-5f86-4406-8616-23984670ed74" providerId="AD" clId="Web-{8A15FD2D-E936-A3FB-5C98-0CADB4C515F4}" dt="2025-06-30T12:38:45.940" v="1924" actId="20577"/>
        <pc:sldMkLst>
          <pc:docMk/>
          <pc:sldMk cId="2168390605" sldId="277"/>
        </pc:sldMkLst>
      </pc:sldChg>
      <pc:sldChg chg="del">
        <pc:chgData name="Wejbora, Tobias" userId="S::t.wejbora@student.tue.nl::54c60cac-5f86-4406-8616-23984670ed74" providerId="AD" clId="Web-{8A15FD2D-E936-A3FB-5C98-0CADB4C515F4}" dt="2025-06-30T12:34:29.837" v="1785"/>
        <pc:sldMkLst>
          <pc:docMk/>
          <pc:sldMk cId="2018352698" sldId="278"/>
        </pc:sldMkLst>
      </pc:sldChg>
      <pc:sldChg chg="del">
        <pc:chgData name="Wejbora, Tobias" userId="S::t.wejbora@student.tue.nl::54c60cac-5f86-4406-8616-23984670ed74" providerId="AD" clId="Web-{8A15FD2D-E936-A3FB-5C98-0CADB4C515F4}" dt="2025-06-30T12:34:28.040" v="1784"/>
        <pc:sldMkLst>
          <pc:docMk/>
          <pc:sldMk cId="976098393" sldId="279"/>
        </pc:sldMkLst>
      </pc:sldChg>
      <pc:sldChg chg="modSp ord">
        <pc:chgData name="Wejbora, Tobias" userId="S::t.wejbora@student.tue.nl::54c60cac-5f86-4406-8616-23984670ed74" providerId="AD" clId="Web-{8A15FD2D-E936-A3FB-5C98-0CADB4C515F4}" dt="2025-06-30T12:42:37.308" v="2027" actId="20577"/>
        <pc:sldMkLst>
          <pc:docMk/>
          <pc:sldMk cId="1922293557" sldId="280"/>
        </pc:sldMkLst>
      </pc:sldChg>
      <pc:sldChg chg="ord">
        <pc:chgData name="Wejbora, Tobias" userId="S::t.wejbora@student.tue.nl::54c60cac-5f86-4406-8616-23984670ed74" providerId="AD" clId="Web-{8A15FD2D-E936-A3FB-5C98-0CADB4C515F4}" dt="2025-06-30T12:24:09.628" v="1563"/>
        <pc:sldMkLst>
          <pc:docMk/>
          <pc:sldMk cId="2295082319" sldId="282"/>
        </pc:sldMkLst>
      </pc:sldChg>
      <pc:sldChg chg="addSp delSp modSp ord">
        <pc:chgData name="Wejbora, Tobias" userId="S::t.wejbora@student.tue.nl::54c60cac-5f86-4406-8616-23984670ed74" providerId="AD" clId="Web-{8A15FD2D-E936-A3FB-5C98-0CADB4C515F4}" dt="2025-06-30T12:40:44.554" v="1994" actId="1076"/>
        <pc:sldMkLst>
          <pc:docMk/>
          <pc:sldMk cId="1964526351" sldId="284"/>
        </pc:sldMkLst>
      </pc:sldChg>
      <pc:sldChg chg="addSp modSp">
        <pc:chgData name="Wejbora, Tobias" userId="S::t.wejbora@student.tue.nl::54c60cac-5f86-4406-8616-23984670ed74" providerId="AD" clId="Web-{8A15FD2D-E936-A3FB-5C98-0CADB4C515F4}" dt="2025-06-30T12:22:56.938" v="1527" actId="1076"/>
        <pc:sldMkLst>
          <pc:docMk/>
          <pc:sldMk cId="2857192753" sldId="285"/>
        </pc:sldMkLst>
      </pc:sldChg>
      <pc:sldChg chg="addSp modSp add replId">
        <pc:chgData name="Wejbora, Tobias" userId="S::t.wejbora@student.tue.nl::54c60cac-5f86-4406-8616-23984670ed74" providerId="AD" clId="Web-{8A15FD2D-E936-A3FB-5C98-0CADB4C515F4}" dt="2025-06-30T11:02:59.534" v="151" actId="14100"/>
        <pc:sldMkLst>
          <pc:docMk/>
          <pc:sldMk cId="1390505352" sldId="286"/>
        </pc:sldMkLst>
      </pc:sldChg>
      <pc:sldChg chg="add del replId">
        <pc:chgData name="Wejbora, Tobias" userId="S::t.wejbora@student.tue.nl::54c60cac-5f86-4406-8616-23984670ed74" providerId="AD" clId="Web-{8A15FD2D-E936-A3FB-5C98-0CADB4C515F4}" dt="2025-06-30T11:13:13.462" v="297"/>
        <pc:sldMkLst>
          <pc:docMk/>
          <pc:sldMk cId="2465418035" sldId="287"/>
        </pc:sldMkLst>
      </pc:sldChg>
      <pc:sldChg chg="addSp modSp new addAnim">
        <pc:chgData name="Wejbora, Tobias" userId="S::t.wejbora@student.tue.nl::54c60cac-5f86-4406-8616-23984670ed74" providerId="AD" clId="Web-{8A15FD2D-E936-A3FB-5C98-0CADB4C515F4}" dt="2025-06-30T11:21:08.119" v="506" actId="1076"/>
        <pc:sldMkLst>
          <pc:docMk/>
          <pc:sldMk cId="2568785763" sldId="287"/>
        </pc:sldMkLst>
      </pc:sldChg>
      <pc:sldChg chg="add del replId">
        <pc:chgData name="Wejbora, Tobias" userId="S::t.wejbora@student.tue.nl::54c60cac-5f86-4406-8616-23984670ed74" providerId="AD" clId="Web-{8A15FD2D-E936-A3FB-5C98-0CADB4C515F4}" dt="2025-06-30T11:12:28.445" v="276"/>
        <pc:sldMkLst>
          <pc:docMk/>
          <pc:sldMk cId="3944667106" sldId="287"/>
        </pc:sldMkLst>
      </pc:sldChg>
      <pc:sldChg chg="modSp add del replId">
        <pc:chgData name="Wejbora, Tobias" userId="S::t.wejbora@student.tue.nl::54c60cac-5f86-4406-8616-23984670ed74" providerId="AD" clId="Web-{8A15FD2D-E936-A3FB-5C98-0CADB4C515F4}" dt="2025-06-30T11:19:14.537" v="475"/>
        <pc:sldMkLst>
          <pc:docMk/>
          <pc:sldMk cId="1737177038" sldId="288"/>
        </pc:sldMkLst>
      </pc:sldChg>
      <pc:sldChg chg="addSp delSp modSp add replId addAnim">
        <pc:chgData name="Wejbora, Tobias" userId="S::t.wejbora@student.tue.nl::54c60cac-5f86-4406-8616-23984670ed74" providerId="AD" clId="Web-{8A15FD2D-E936-A3FB-5C98-0CADB4C515F4}" dt="2025-06-30T12:38:55.378" v="1926" actId="14100"/>
        <pc:sldMkLst>
          <pc:docMk/>
          <pc:sldMk cId="1556682465" sldId="289"/>
        </pc:sldMkLst>
      </pc:sldChg>
      <pc:sldChg chg="addSp delSp modSp add replId addAnim">
        <pc:chgData name="Wejbora, Tobias" userId="S::t.wejbora@student.tue.nl::54c60cac-5f86-4406-8616-23984670ed74" providerId="AD" clId="Web-{8A15FD2D-E936-A3FB-5C98-0CADB4C515F4}" dt="2025-06-30T12:11:18.210" v="1293" actId="1076"/>
        <pc:sldMkLst>
          <pc:docMk/>
          <pc:sldMk cId="172177057" sldId="290"/>
        </pc:sldMkLst>
      </pc:sldChg>
      <pc:sldChg chg="addSp delSp modSp add replId addAnim">
        <pc:chgData name="Wejbora, Tobias" userId="S::t.wejbora@student.tue.nl::54c60cac-5f86-4406-8616-23984670ed74" providerId="AD" clId="Web-{8A15FD2D-E936-A3FB-5C98-0CADB4C515F4}" dt="2025-06-30T11:22:42.045" v="508"/>
        <pc:sldMkLst>
          <pc:docMk/>
          <pc:sldMk cId="2894179067" sldId="291"/>
        </pc:sldMkLst>
      </pc:sldChg>
      <pc:sldChg chg="addSp modSp add replId addAnim">
        <pc:chgData name="Wejbora, Tobias" userId="S::t.wejbora@student.tue.nl::54c60cac-5f86-4406-8616-23984670ed74" providerId="AD" clId="Web-{8A15FD2D-E936-A3FB-5C98-0CADB4C515F4}" dt="2025-06-30T11:26:53.382" v="510"/>
        <pc:sldMkLst>
          <pc:docMk/>
          <pc:sldMk cId="2922261374" sldId="292"/>
        </pc:sldMkLst>
      </pc:sldChg>
      <pc:sldChg chg="modSp new">
        <pc:chgData name="Wejbora, Tobias" userId="S::t.wejbora@student.tue.nl::54c60cac-5f86-4406-8616-23984670ed74" providerId="AD" clId="Web-{8A15FD2D-E936-A3FB-5C98-0CADB4C515F4}" dt="2025-06-30T12:00:10.468" v="1068" actId="20577"/>
        <pc:sldMkLst>
          <pc:docMk/>
          <pc:sldMk cId="647344891" sldId="293"/>
        </pc:sldMkLst>
      </pc:sldChg>
      <pc:sldChg chg="addSp delSp modSp add replId">
        <pc:chgData name="Wejbora, Tobias" userId="S::t.wejbora@student.tue.nl::54c60cac-5f86-4406-8616-23984670ed74" providerId="AD" clId="Web-{8A15FD2D-E936-A3FB-5C98-0CADB4C515F4}" dt="2025-06-30T12:21:07.997" v="1521"/>
        <pc:sldMkLst>
          <pc:docMk/>
          <pc:sldMk cId="3727426098" sldId="294"/>
        </pc:sldMkLst>
      </pc:sldChg>
    </pc:docChg>
  </pc:docChgLst>
  <pc:docChgLst>
    <pc:chgData name="Wejbora, Tobias" userId="S::t.wejbora@student.tue.nl::54c60cac-5f86-4406-8616-23984670ed74" providerId="AD" clId="Web-{AFCD2C6D-B8A2-01BD-5940-13FCD95A651C}"/>
    <pc:docChg chg="addSld delSld modSld sldOrd">
      <pc:chgData name="Wejbora, Tobias" userId="S::t.wejbora@student.tue.nl::54c60cac-5f86-4406-8616-23984670ed74" providerId="AD" clId="Web-{AFCD2C6D-B8A2-01BD-5940-13FCD95A651C}" dt="2025-06-27T13:26:32.847" v="191"/>
      <pc:docMkLst>
        <pc:docMk/>
      </pc:docMkLst>
      <pc:sldChg chg="modSp">
        <pc:chgData name="Wejbora, Tobias" userId="S::t.wejbora@student.tue.nl::54c60cac-5f86-4406-8616-23984670ed74" providerId="AD" clId="Web-{AFCD2C6D-B8A2-01BD-5940-13FCD95A651C}" dt="2025-06-27T11:53:38.208" v="131" actId="20577"/>
        <pc:sldMkLst>
          <pc:docMk/>
          <pc:sldMk cId="3137523223" sldId="257"/>
        </pc:sldMkLst>
      </pc:sldChg>
      <pc:sldChg chg="addSp delSp modSp">
        <pc:chgData name="Wejbora, Tobias" userId="S::t.wejbora@student.tue.nl::54c60cac-5f86-4406-8616-23984670ed74" providerId="AD" clId="Web-{AFCD2C6D-B8A2-01BD-5940-13FCD95A651C}" dt="2025-06-27T11:27:24.020" v="23"/>
        <pc:sldMkLst>
          <pc:docMk/>
          <pc:sldMk cId="4043980084" sldId="258"/>
        </pc:sldMkLst>
      </pc:sldChg>
      <pc:sldChg chg="addSp modSp">
        <pc:chgData name="Wejbora, Tobias" userId="S::t.wejbora@student.tue.nl::54c60cac-5f86-4406-8616-23984670ed74" providerId="AD" clId="Web-{AFCD2C6D-B8A2-01BD-5940-13FCD95A651C}" dt="2025-06-27T11:29:32.119" v="25" actId="1076"/>
        <pc:sldMkLst>
          <pc:docMk/>
          <pc:sldMk cId="1584725728" sldId="260"/>
        </pc:sldMkLst>
      </pc:sldChg>
      <pc:sldChg chg="modSp">
        <pc:chgData name="Wejbora, Tobias" userId="S::t.wejbora@student.tue.nl::54c60cac-5f86-4406-8616-23984670ed74" providerId="AD" clId="Web-{AFCD2C6D-B8A2-01BD-5940-13FCD95A651C}" dt="2025-06-27T11:39:04.345" v="73" actId="20577"/>
        <pc:sldMkLst>
          <pc:docMk/>
          <pc:sldMk cId="571518712" sldId="262"/>
        </pc:sldMkLst>
      </pc:sldChg>
      <pc:sldChg chg="addSp modSp">
        <pc:chgData name="Wejbora, Tobias" userId="S::t.wejbora@student.tue.nl::54c60cac-5f86-4406-8616-23984670ed74" providerId="AD" clId="Web-{AFCD2C6D-B8A2-01BD-5940-13FCD95A651C}" dt="2025-06-27T11:29:43.057" v="28" actId="14100"/>
        <pc:sldMkLst>
          <pc:docMk/>
          <pc:sldMk cId="393998702" sldId="263"/>
        </pc:sldMkLst>
      </pc:sldChg>
      <pc:sldChg chg="addSp modSp">
        <pc:chgData name="Wejbora, Tobias" userId="S::t.wejbora@student.tue.nl::54c60cac-5f86-4406-8616-23984670ed74" providerId="AD" clId="Web-{AFCD2C6D-B8A2-01BD-5940-13FCD95A651C}" dt="2025-06-27T11:29:48.245" v="29" actId="1076"/>
        <pc:sldMkLst>
          <pc:docMk/>
          <pc:sldMk cId="2677899948" sldId="264"/>
        </pc:sldMkLst>
      </pc:sldChg>
      <pc:sldChg chg="addSp modSp">
        <pc:chgData name="Wejbora, Tobias" userId="S::t.wejbora@student.tue.nl::54c60cac-5f86-4406-8616-23984670ed74" providerId="AD" clId="Web-{AFCD2C6D-B8A2-01BD-5940-13FCD95A651C}" dt="2025-06-27T11:29:53.792" v="31" actId="1076"/>
        <pc:sldMkLst>
          <pc:docMk/>
          <pc:sldMk cId="3152910262" sldId="265"/>
        </pc:sldMkLst>
      </pc:sldChg>
      <pc:sldChg chg="addSp modSp">
        <pc:chgData name="Wejbora, Tobias" userId="S::t.wejbora@student.tue.nl::54c60cac-5f86-4406-8616-23984670ed74" providerId="AD" clId="Web-{AFCD2C6D-B8A2-01BD-5940-13FCD95A651C}" dt="2025-06-27T11:30:04.120" v="34" actId="14100"/>
        <pc:sldMkLst>
          <pc:docMk/>
          <pc:sldMk cId="2756333761" sldId="266"/>
        </pc:sldMkLst>
      </pc:sldChg>
      <pc:sldChg chg="del">
        <pc:chgData name="Wejbora, Tobias" userId="S::t.wejbora@student.tue.nl::54c60cac-5f86-4406-8616-23984670ed74" providerId="AD" clId="Web-{AFCD2C6D-B8A2-01BD-5940-13FCD95A651C}" dt="2025-06-27T13:26:32.847" v="191"/>
        <pc:sldMkLst>
          <pc:docMk/>
          <pc:sldMk cId="3499791390" sldId="272"/>
        </pc:sldMkLst>
      </pc:sldChg>
      <pc:sldChg chg="del">
        <pc:chgData name="Wejbora, Tobias" userId="S::t.wejbora@student.tue.nl::54c60cac-5f86-4406-8616-23984670ed74" providerId="AD" clId="Web-{AFCD2C6D-B8A2-01BD-5940-13FCD95A651C}" dt="2025-06-27T13:26:31.925" v="190"/>
        <pc:sldMkLst>
          <pc:docMk/>
          <pc:sldMk cId="4231115768" sldId="273"/>
        </pc:sldMkLst>
      </pc:sldChg>
      <pc:sldChg chg="del">
        <pc:chgData name="Wejbora, Tobias" userId="S::t.wejbora@student.tue.nl::54c60cac-5f86-4406-8616-23984670ed74" providerId="AD" clId="Web-{AFCD2C6D-B8A2-01BD-5940-13FCD95A651C}" dt="2025-06-27T13:26:31.206" v="189"/>
        <pc:sldMkLst>
          <pc:docMk/>
          <pc:sldMk cId="911984918" sldId="274"/>
        </pc:sldMkLst>
      </pc:sldChg>
      <pc:sldChg chg="del">
        <pc:chgData name="Wejbora, Tobias" userId="S::t.wejbora@student.tue.nl::54c60cac-5f86-4406-8616-23984670ed74" providerId="AD" clId="Web-{AFCD2C6D-B8A2-01BD-5940-13FCD95A651C}" dt="2025-06-27T13:26:30.534" v="188"/>
        <pc:sldMkLst>
          <pc:docMk/>
          <pc:sldMk cId="3590335742" sldId="275"/>
        </pc:sldMkLst>
      </pc:sldChg>
      <pc:sldChg chg="del">
        <pc:chgData name="Wejbora, Tobias" userId="S::t.wejbora@student.tue.nl::54c60cac-5f86-4406-8616-23984670ed74" providerId="AD" clId="Web-{AFCD2C6D-B8A2-01BD-5940-13FCD95A651C}" dt="2025-06-27T13:26:29.612" v="187"/>
        <pc:sldMkLst>
          <pc:docMk/>
          <pc:sldMk cId="24919195" sldId="276"/>
        </pc:sldMkLst>
      </pc:sldChg>
      <pc:sldChg chg="modSp">
        <pc:chgData name="Wejbora, Tobias" userId="S::t.wejbora@student.tue.nl::54c60cac-5f86-4406-8616-23984670ed74" providerId="AD" clId="Web-{AFCD2C6D-B8A2-01BD-5940-13FCD95A651C}" dt="2025-06-27T13:26:26.549" v="186" actId="20577"/>
        <pc:sldMkLst>
          <pc:docMk/>
          <pc:sldMk cId="2168390605" sldId="277"/>
        </pc:sldMkLst>
      </pc:sldChg>
      <pc:sldChg chg="modSp add replId">
        <pc:chgData name="Wejbora, Tobias" userId="S::t.wejbora@student.tue.nl::54c60cac-5f86-4406-8616-23984670ed74" providerId="AD" clId="Web-{AFCD2C6D-B8A2-01BD-5940-13FCD95A651C}" dt="2025-06-27T12:02:03.634" v="164" actId="20577"/>
        <pc:sldMkLst>
          <pc:docMk/>
          <pc:sldMk cId="1922293557" sldId="280"/>
        </pc:sldMkLst>
      </pc:sldChg>
      <pc:sldChg chg="new del">
        <pc:chgData name="Wejbora, Tobias" userId="S::t.wejbora@student.tue.nl::54c60cac-5f86-4406-8616-23984670ed74" providerId="AD" clId="Web-{AFCD2C6D-B8A2-01BD-5940-13FCD95A651C}" dt="2025-06-27T12:03:29.216" v="165"/>
        <pc:sldMkLst>
          <pc:docMk/>
          <pc:sldMk cId="1434062919" sldId="281"/>
        </pc:sldMkLst>
      </pc:sldChg>
      <pc:sldChg chg="modSp add ord replId">
        <pc:chgData name="Wejbora, Tobias" userId="S::t.wejbora@student.tue.nl::54c60cac-5f86-4406-8616-23984670ed74" providerId="AD" clId="Web-{AFCD2C6D-B8A2-01BD-5940-13FCD95A651C}" dt="2025-06-27T11:40:10.035" v="82" actId="20577"/>
        <pc:sldMkLst>
          <pc:docMk/>
          <pc:sldMk cId="2295082319" sldId="282"/>
        </pc:sldMkLst>
      </pc:sldChg>
      <pc:sldChg chg="modSp new">
        <pc:chgData name="Wejbora, Tobias" userId="S::t.wejbora@student.tue.nl::54c60cac-5f86-4406-8616-23984670ed74" providerId="AD" clId="Web-{AFCD2C6D-B8A2-01BD-5940-13FCD95A651C}" dt="2025-06-27T11:39:49.909" v="81" actId="1076"/>
        <pc:sldMkLst>
          <pc:docMk/>
          <pc:sldMk cId="4272211211" sldId="283"/>
        </pc:sldMkLst>
      </pc:sldChg>
    </pc:docChg>
  </pc:docChgLst>
  <pc:docChgLst>
    <pc:chgData name="Wejbora, Tobias" userId="54c60cac-5f86-4406-8616-23984670ed74" providerId="ADAL" clId="{22638EBF-4FC0-014B-B0CD-A4A9836BE463}"/>
    <pc:docChg chg="custSel addSld modSld sldOrd">
      <pc:chgData name="Wejbora, Tobias" userId="54c60cac-5f86-4406-8616-23984670ed74" providerId="ADAL" clId="{22638EBF-4FC0-014B-B0CD-A4A9836BE463}" dt="2025-06-30T12:44:43.997" v="478" actId="478"/>
      <pc:docMkLst>
        <pc:docMk/>
      </pc:docMkLst>
      <pc:sldChg chg="modSp mod">
        <pc:chgData name="Wejbora, Tobias" userId="54c60cac-5f86-4406-8616-23984670ed74" providerId="ADAL" clId="{22638EBF-4FC0-014B-B0CD-A4A9836BE463}" dt="2025-06-30T10:35:49.555" v="328" actId="20577"/>
        <pc:sldMkLst>
          <pc:docMk/>
          <pc:sldMk cId="2940329875" sldId="256"/>
        </pc:sldMkLst>
      </pc:sldChg>
      <pc:sldChg chg="modSp mod">
        <pc:chgData name="Wejbora, Tobias" userId="54c60cac-5f86-4406-8616-23984670ed74" providerId="ADAL" clId="{22638EBF-4FC0-014B-B0CD-A4A9836BE463}" dt="2025-06-30T10:39:50.558" v="332"/>
        <pc:sldMkLst>
          <pc:docMk/>
          <pc:sldMk cId="3137523223" sldId="257"/>
        </pc:sldMkLst>
      </pc:sldChg>
      <pc:sldChg chg="addSp delSp modSp mod">
        <pc:chgData name="Wejbora, Tobias" userId="54c60cac-5f86-4406-8616-23984670ed74" providerId="ADAL" clId="{22638EBF-4FC0-014B-B0CD-A4A9836BE463}" dt="2025-06-30T10:40:04.737" v="338" actId="478"/>
        <pc:sldMkLst>
          <pc:docMk/>
          <pc:sldMk cId="4043980084" sldId="258"/>
        </pc:sldMkLst>
      </pc:sldChg>
      <pc:sldChg chg="modSp mod">
        <pc:chgData name="Wejbora, Tobias" userId="54c60cac-5f86-4406-8616-23984670ed74" providerId="ADAL" clId="{22638EBF-4FC0-014B-B0CD-A4A9836BE463}" dt="2025-06-30T12:43:56.476" v="473"/>
        <pc:sldMkLst>
          <pc:docMk/>
          <pc:sldMk cId="860436742" sldId="259"/>
        </pc:sldMkLst>
      </pc:sldChg>
      <pc:sldChg chg="modSp mod">
        <pc:chgData name="Wejbora, Tobias" userId="54c60cac-5f86-4406-8616-23984670ed74" providerId="ADAL" clId="{22638EBF-4FC0-014B-B0CD-A4A9836BE463}" dt="2025-06-30T10:40:00.581" v="336"/>
        <pc:sldMkLst>
          <pc:docMk/>
          <pc:sldMk cId="1584725728" sldId="260"/>
        </pc:sldMkLst>
      </pc:sldChg>
      <pc:sldChg chg="modSp">
        <pc:chgData name="Wejbora, Tobias" userId="54c60cac-5f86-4406-8616-23984670ed74" providerId="ADAL" clId="{22638EBF-4FC0-014B-B0CD-A4A9836BE463}" dt="2025-06-30T10:39:58.491" v="335"/>
        <pc:sldMkLst>
          <pc:docMk/>
          <pc:sldMk cId="2416050659" sldId="261"/>
        </pc:sldMkLst>
      </pc:sldChg>
      <pc:sldChg chg="modSp">
        <pc:chgData name="Wejbora, Tobias" userId="54c60cac-5f86-4406-8616-23984670ed74" providerId="ADAL" clId="{22638EBF-4FC0-014B-B0CD-A4A9836BE463}" dt="2025-06-30T10:40:12.564" v="340"/>
        <pc:sldMkLst>
          <pc:docMk/>
          <pc:sldMk cId="571518712" sldId="262"/>
        </pc:sldMkLst>
      </pc:sldChg>
      <pc:sldChg chg="modSp mod">
        <pc:chgData name="Wejbora, Tobias" userId="54c60cac-5f86-4406-8616-23984670ed74" providerId="ADAL" clId="{22638EBF-4FC0-014B-B0CD-A4A9836BE463}" dt="2025-06-30T10:40:14.726" v="341"/>
        <pc:sldMkLst>
          <pc:docMk/>
          <pc:sldMk cId="393998702" sldId="263"/>
        </pc:sldMkLst>
      </pc:sldChg>
      <pc:sldChg chg="modSp mod">
        <pc:chgData name="Wejbora, Tobias" userId="54c60cac-5f86-4406-8616-23984670ed74" providerId="ADAL" clId="{22638EBF-4FC0-014B-B0CD-A4A9836BE463}" dt="2025-06-30T10:40:17.150" v="342"/>
        <pc:sldMkLst>
          <pc:docMk/>
          <pc:sldMk cId="2677899948" sldId="264"/>
        </pc:sldMkLst>
      </pc:sldChg>
      <pc:sldChg chg="modSp">
        <pc:chgData name="Wejbora, Tobias" userId="54c60cac-5f86-4406-8616-23984670ed74" providerId="ADAL" clId="{22638EBF-4FC0-014B-B0CD-A4A9836BE463}" dt="2025-06-30T10:40:19.472" v="343"/>
        <pc:sldMkLst>
          <pc:docMk/>
          <pc:sldMk cId="3152910262" sldId="265"/>
        </pc:sldMkLst>
      </pc:sldChg>
      <pc:sldChg chg="modSp">
        <pc:chgData name="Wejbora, Tobias" userId="54c60cac-5f86-4406-8616-23984670ed74" providerId="ADAL" clId="{22638EBF-4FC0-014B-B0CD-A4A9836BE463}" dt="2025-06-30T10:40:32.607" v="346"/>
        <pc:sldMkLst>
          <pc:docMk/>
          <pc:sldMk cId="2756333761" sldId="266"/>
        </pc:sldMkLst>
      </pc:sldChg>
      <pc:sldChg chg="modSp">
        <pc:chgData name="Wejbora, Tobias" userId="54c60cac-5f86-4406-8616-23984670ed74" providerId="ADAL" clId="{22638EBF-4FC0-014B-B0CD-A4A9836BE463}" dt="2025-06-30T10:40:29.355" v="345"/>
        <pc:sldMkLst>
          <pc:docMk/>
          <pc:sldMk cId="4093326429" sldId="267"/>
        </pc:sldMkLst>
      </pc:sldChg>
      <pc:sldChg chg="modSp">
        <pc:chgData name="Wejbora, Tobias" userId="54c60cac-5f86-4406-8616-23984670ed74" providerId="ADAL" clId="{22638EBF-4FC0-014B-B0CD-A4A9836BE463}" dt="2025-06-30T10:40:43.019" v="348"/>
        <pc:sldMkLst>
          <pc:docMk/>
          <pc:sldMk cId="2658463130" sldId="268"/>
        </pc:sldMkLst>
      </pc:sldChg>
      <pc:sldChg chg="modSp">
        <pc:chgData name="Wejbora, Tobias" userId="54c60cac-5f86-4406-8616-23984670ed74" providerId="ADAL" clId="{22638EBF-4FC0-014B-B0CD-A4A9836BE463}" dt="2025-06-30T10:40:39.078" v="347"/>
        <pc:sldMkLst>
          <pc:docMk/>
          <pc:sldMk cId="3037372921" sldId="269"/>
        </pc:sldMkLst>
      </pc:sldChg>
      <pc:sldChg chg="modSp">
        <pc:chgData name="Wejbora, Tobias" userId="54c60cac-5f86-4406-8616-23984670ed74" providerId="ADAL" clId="{22638EBF-4FC0-014B-B0CD-A4A9836BE463}" dt="2025-06-30T10:40:45.265" v="349"/>
        <pc:sldMkLst>
          <pc:docMk/>
          <pc:sldMk cId="4110442616" sldId="270"/>
        </pc:sldMkLst>
      </pc:sldChg>
      <pc:sldChg chg="modSp">
        <pc:chgData name="Wejbora, Tobias" userId="54c60cac-5f86-4406-8616-23984670ed74" providerId="ADAL" clId="{22638EBF-4FC0-014B-B0CD-A4A9836BE463}" dt="2025-06-30T10:40:47.339" v="350"/>
        <pc:sldMkLst>
          <pc:docMk/>
          <pc:sldMk cId="2168390605" sldId="277"/>
        </pc:sldMkLst>
      </pc:sldChg>
      <pc:sldChg chg="modSp">
        <pc:chgData name="Wejbora, Tobias" userId="54c60cac-5f86-4406-8616-23984670ed74" providerId="ADAL" clId="{22638EBF-4FC0-014B-B0CD-A4A9836BE463}" dt="2025-06-30T10:40:51.335" v="352"/>
        <pc:sldMkLst>
          <pc:docMk/>
          <pc:sldMk cId="2018352698" sldId="278"/>
        </pc:sldMkLst>
      </pc:sldChg>
      <pc:sldChg chg="modSp">
        <pc:chgData name="Wejbora, Tobias" userId="54c60cac-5f86-4406-8616-23984670ed74" providerId="ADAL" clId="{22638EBF-4FC0-014B-B0CD-A4A9836BE463}" dt="2025-06-30T10:40:49.485" v="351"/>
        <pc:sldMkLst>
          <pc:docMk/>
          <pc:sldMk cId="976098393" sldId="279"/>
        </pc:sldMkLst>
      </pc:sldChg>
      <pc:sldChg chg="modSp">
        <pc:chgData name="Wejbora, Tobias" userId="54c60cac-5f86-4406-8616-23984670ed74" providerId="ADAL" clId="{22638EBF-4FC0-014B-B0CD-A4A9836BE463}" dt="2025-06-30T10:39:52.621" v="333"/>
        <pc:sldMkLst>
          <pc:docMk/>
          <pc:sldMk cId="1922293557" sldId="280"/>
        </pc:sldMkLst>
      </pc:sldChg>
      <pc:sldChg chg="modSp">
        <pc:chgData name="Wejbora, Tobias" userId="54c60cac-5f86-4406-8616-23984670ed74" providerId="ADAL" clId="{22638EBF-4FC0-014B-B0CD-A4A9836BE463}" dt="2025-06-30T12:43:49.508" v="472"/>
        <pc:sldMkLst>
          <pc:docMk/>
          <pc:sldMk cId="2295082319" sldId="282"/>
        </pc:sldMkLst>
      </pc:sldChg>
      <pc:sldChg chg="modSp mod">
        <pc:chgData name="Wejbora, Tobias" userId="54c60cac-5f86-4406-8616-23984670ed74" providerId="ADAL" clId="{22638EBF-4FC0-014B-B0CD-A4A9836BE463}" dt="2025-06-30T10:41:42.807" v="356" actId="1076"/>
        <pc:sldMkLst>
          <pc:docMk/>
          <pc:sldMk cId="4272211211" sldId="283"/>
        </pc:sldMkLst>
      </pc:sldChg>
      <pc:sldChg chg="modSp new mod">
        <pc:chgData name="Wejbora, Tobias" userId="54c60cac-5f86-4406-8616-23984670ed74" providerId="ADAL" clId="{22638EBF-4FC0-014B-B0CD-A4A9836BE463}" dt="2025-06-30T10:39:54.987" v="334"/>
        <pc:sldMkLst>
          <pc:docMk/>
          <pc:sldMk cId="1964526351" sldId="284"/>
        </pc:sldMkLst>
      </pc:sldChg>
      <pc:sldChg chg="addSp delSp modSp add mod ord">
        <pc:chgData name="Wejbora, Tobias" userId="54c60cac-5f86-4406-8616-23984670ed74" providerId="ADAL" clId="{22638EBF-4FC0-014B-B0CD-A4A9836BE463}" dt="2025-06-30T10:45:53.888" v="443" actId="478"/>
        <pc:sldMkLst>
          <pc:docMk/>
          <pc:sldMk cId="2857192753" sldId="285"/>
        </pc:sldMkLst>
      </pc:sldChg>
      <pc:sldChg chg="modSp modAnim">
        <pc:chgData name="Wejbora, Tobias" userId="54c60cac-5f86-4406-8616-23984670ed74" providerId="ADAL" clId="{22638EBF-4FC0-014B-B0CD-A4A9836BE463}" dt="2025-06-30T12:44:04.738" v="475"/>
        <pc:sldMkLst>
          <pc:docMk/>
          <pc:sldMk cId="2568785763" sldId="287"/>
        </pc:sldMkLst>
      </pc:sldChg>
      <pc:sldChg chg="modSp mod modAnim">
        <pc:chgData name="Wejbora, Tobias" userId="54c60cac-5f86-4406-8616-23984670ed74" providerId="ADAL" clId="{22638EBF-4FC0-014B-B0CD-A4A9836BE463}" dt="2025-06-30T11:24:29.370" v="452"/>
        <pc:sldMkLst>
          <pc:docMk/>
          <pc:sldMk cId="1556682465" sldId="289"/>
        </pc:sldMkLst>
      </pc:sldChg>
      <pc:sldChg chg="modSp mod modAnim">
        <pc:chgData name="Wejbora, Tobias" userId="54c60cac-5f86-4406-8616-23984670ed74" providerId="ADAL" clId="{22638EBF-4FC0-014B-B0CD-A4A9836BE463}" dt="2025-06-30T12:44:12.400" v="477" actId="14100"/>
        <pc:sldMkLst>
          <pc:docMk/>
          <pc:sldMk cId="172177057" sldId="290"/>
        </pc:sldMkLst>
      </pc:sldChg>
      <pc:sldChg chg="modSp mod modAnim">
        <pc:chgData name="Wejbora, Tobias" userId="54c60cac-5f86-4406-8616-23984670ed74" providerId="ADAL" clId="{22638EBF-4FC0-014B-B0CD-A4A9836BE463}" dt="2025-06-30T11:24:39.360" v="458"/>
        <pc:sldMkLst>
          <pc:docMk/>
          <pc:sldMk cId="2894179067" sldId="291"/>
        </pc:sldMkLst>
      </pc:sldChg>
      <pc:sldChg chg="modSp mod modAnim">
        <pc:chgData name="Wejbora, Tobias" userId="54c60cac-5f86-4406-8616-23984670ed74" providerId="ADAL" clId="{22638EBF-4FC0-014B-B0CD-A4A9836BE463}" dt="2025-06-30T11:27:19.752" v="468"/>
        <pc:sldMkLst>
          <pc:docMk/>
          <pc:sldMk cId="2922261374" sldId="292"/>
        </pc:sldMkLst>
      </pc:sldChg>
      <pc:sldChg chg="modSp">
        <pc:chgData name="Wejbora, Tobias" userId="54c60cac-5f86-4406-8616-23984670ed74" providerId="ADAL" clId="{22638EBF-4FC0-014B-B0CD-A4A9836BE463}" dt="2025-06-30T12:43:58.162" v="474"/>
        <pc:sldMkLst>
          <pc:docMk/>
          <pc:sldMk cId="647344891" sldId="293"/>
        </pc:sldMkLst>
      </pc:sldChg>
      <pc:sldChg chg="delSp mod">
        <pc:chgData name="Wejbora, Tobias" userId="54c60cac-5f86-4406-8616-23984670ed74" providerId="ADAL" clId="{22638EBF-4FC0-014B-B0CD-A4A9836BE463}" dt="2025-06-30T12:44:43.997" v="478" actId="478"/>
        <pc:sldMkLst>
          <pc:docMk/>
          <pc:sldMk cId="3727426098" sldId="294"/>
        </pc:sldMkLst>
      </pc:sldChg>
    </pc:docChg>
  </pc:docChgLst>
  <pc:docChgLst>
    <pc:chgData name="Wejbora, Tobias" userId="S::t.wejbora@student.tue.nl::54c60cac-5f86-4406-8616-23984670ed74" providerId="AD" clId="Web-{45641DF4-2CBC-4BAC-C2E5-E21E8A91FDB3}"/>
    <pc:docChg chg="addSld delSld">
      <pc:chgData name="Wejbora, Tobias" userId="S::t.wejbora@student.tue.nl::54c60cac-5f86-4406-8616-23984670ed74" providerId="AD" clId="Web-{45641DF4-2CBC-4BAC-C2E5-E21E8A91FDB3}" dt="2025-06-24T14:33:32.033" v="7"/>
      <pc:docMkLst>
        <pc:docMk/>
      </pc:docMkLst>
      <pc:sldChg chg="add del">
        <pc:chgData name="Wejbora, Tobias" userId="S::t.wejbora@student.tue.nl::54c60cac-5f86-4406-8616-23984670ed74" providerId="AD" clId="Web-{45641DF4-2CBC-4BAC-C2E5-E21E8A91FDB3}" dt="2025-06-24T14:32:23.218" v="3"/>
        <pc:sldMkLst>
          <pc:docMk/>
          <pc:sldMk cId="2940329875" sldId="256"/>
        </pc:sldMkLst>
      </pc:sldChg>
      <pc:sldChg chg="add del replId">
        <pc:chgData name="Wejbora, Tobias" userId="S::t.wejbora@student.tue.nl::54c60cac-5f86-4406-8616-23984670ed74" providerId="AD" clId="Web-{45641DF4-2CBC-4BAC-C2E5-E21E8A91FDB3}" dt="2025-06-24T14:33:32.033" v="7"/>
        <pc:sldMkLst>
          <pc:docMk/>
          <pc:sldMk cId="3657539101" sldId="280"/>
        </pc:sldMkLst>
      </pc:sldChg>
      <pc:sldChg chg="new del">
        <pc:chgData name="Wejbora, Tobias" userId="S::t.wejbora@student.tue.nl::54c60cac-5f86-4406-8616-23984670ed74" providerId="AD" clId="Web-{45641DF4-2CBC-4BAC-C2E5-E21E8A91FDB3}" dt="2025-06-24T14:32:16.656" v="1"/>
        <pc:sldMkLst>
          <pc:docMk/>
          <pc:sldMk cId="3862116550" sldId="280"/>
        </pc:sldMkLst>
      </pc:sldChg>
      <pc:sldChg chg="new del">
        <pc:chgData name="Wejbora, Tobias" userId="S::t.wejbora@student.tue.nl::54c60cac-5f86-4406-8616-23984670ed74" providerId="AD" clId="Web-{45641DF4-2CBC-4BAC-C2E5-E21E8A91FDB3}" dt="2025-06-24T14:33:28.252" v="6"/>
        <pc:sldMkLst>
          <pc:docMk/>
          <pc:sldMk cId="2184150577" sldId="281"/>
        </pc:sldMkLst>
      </pc:sldChg>
    </pc:docChg>
  </pc:docChgLst>
  <pc:docChgLst>
    <pc:chgData name="Wejbora, Tobias" userId="S::t.wejbora@student.tue.nl::54c60cac-5f86-4406-8616-23984670ed74" providerId="AD" clId="Web-{B7EFEDBB-D55F-4694-FCB5-6CB7787FF76A}"/>
    <pc:docChg chg="modSld">
      <pc:chgData name="Wejbora, Tobias" userId="S::t.wejbora@student.tue.nl::54c60cac-5f86-4406-8616-23984670ed74" providerId="AD" clId="Web-{B7EFEDBB-D55F-4694-FCB5-6CB7787FF76A}" dt="2025-06-30T12:49:05.154" v="24" actId="1076"/>
      <pc:docMkLst>
        <pc:docMk/>
      </pc:docMkLst>
      <pc:sldChg chg="modSp">
        <pc:chgData name="Wejbora, Tobias" userId="S::t.wejbora@student.tue.nl::54c60cac-5f86-4406-8616-23984670ed74" providerId="AD" clId="Web-{B7EFEDBB-D55F-4694-FCB5-6CB7787FF76A}" dt="2025-06-30T12:49:05.154" v="24" actId="1076"/>
        <pc:sldMkLst>
          <pc:docMk/>
          <pc:sldMk cId="393998702" sldId="263"/>
        </pc:sldMkLst>
      </pc:sldChg>
    </pc:docChg>
  </pc:docChgLst>
  <pc:docChgLst>
    <pc:chgData name="Wejbora, Tobias" userId="S::t.wejbora@student.tue.nl::54c60cac-5f86-4406-8616-23984670ed74" providerId="AD" clId="Web-{648FCE83-6D0C-B601-3805-1832D467C8C4}"/>
    <pc:docChg chg="addSld delSld modSld sldOrd">
      <pc:chgData name="Wejbora, Tobias" userId="S::t.wejbora@student.tue.nl::54c60cac-5f86-4406-8616-23984670ed74" providerId="AD" clId="Web-{648FCE83-6D0C-B601-3805-1832D467C8C4}" dt="2025-06-24T14:29:28.713" v="355"/>
      <pc:docMkLst>
        <pc:docMk/>
      </pc:docMkLst>
      <pc:sldChg chg="modSp">
        <pc:chgData name="Wejbora, Tobias" userId="S::t.wejbora@student.tue.nl::54c60cac-5f86-4406-8616-23984670ed74" providerId="AD" clId="Web-{648FCE83-6D0C-B601-3805-1832D467C8C4}" dt="2025-06-24T14:29:19.026" v="354" actId="20577"/>
        <pc:sldMkLst>
          <pc:docMk/>
          <pc:sldMk cId="2940329875" sldId="256"/>
        </pc:sldMkLst>
      </pc:sldChg>
      <pc:sldChg chg="new del">
        <pc:chgData name="Wejbora, Tobias" userId="S::t.wejbora@student.tue.nl::54c60cac-5f86-4406-8616-23984670ed74" providerId="AD" clId="Web-{648FCE83-6D0C-B601-3805-1832D467C8C4}" dt="2025-06-24T14:10:07.719" v="123"/>
        <pc:sldMkLst>
          <pc:docMk/>
          <pc:sldMk cId="1947960348" sldId="257"/>
        </pc:sldMkLst>
      </pc:sldChg>
      <pc:sldChg chg="modSp new">
        <pc:chgData name="Wejbora, Tobias" userId="S::t.wejbora@student.tue.nl::54c60cac-5f86-4406-8616-23984670ed74" providerId="AD" clId="Web-{648FCE83-6D0C-B601-3805-1832D467C8C4}" dt="2025-06-24T14:11:22.798" v="139" actId="20577"/>
        <pc:sldMkLst>
          <pc:docMk/>
          <pc:sldMk cId="3137523223" sldId="257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0.843" v="105"/>
        <pc:sldMkLst>
          <pc:docMk/>
          <pc:sldMk cId="3718224268" sldId="258"/>
        </pc:sldMkLst>
      </pc:sldChg>
      <pc:sldChg chg="modSp new">
        <pc:chgData name="Wejbora, Tobias" userId="S::t.wejbora@student.tue.nl::54c60cac-5f86-4406-8616-23984670ed74" providerId="AD" clId="Web-{648FCE83-6D0C-B601-3805-1832D467C8C4}" dt="2025-06-24T14:13:09.691" v="155" actId="20577"/>
        <pc:sldMkLst>
          <pc:docMk/>
          <pc:sldMk cId="4043980084" sldId="258"/>
        </pc:sldMkLst>
      </pc:sldChg>
      <pc:sldChg chg="modSp new">
        <pc:chgData name="Wejbora, Tobias" userId="S::t.wejbora@student.tue.nl::54c60cac-5f86-4406-8616-23984670ed74" providerId="AD" clId="Web-{648FCE83-6D0C-B601-3805-1832D467C8C4}" dt="2025-06-24T14:17:58.432" v="202" actId="20577"/>
        <pc:sldMkLst>
          <pc:docMk/>
          <pc:sldMk cId="860436742" sldId="259"/>
        </pc:sldMkLst>
      </pc:sldChg>
      <pc:sldChg chg="del">
        <pc:chgData name="Wejbora, Tobias" userId="S::t.wejbora@student.tue.nl::54c60cac-5f86-4406-8616-23984670ed74" providerId="AD" clId="Web-{648FCE83-6D0C-B601-3805-1832D467C8C4}" dt="2025-06-24T14:09:49.827" v="104"/>
        <pc:sldMkLst>
          <pc:docMk/>
          <pc:sldMk cId="2011167437" sldId="259"/>
        </pc:sldMkLst>
      </pc:sldChg>
      <pc:sldChg chg="modSp new ord">
        <pc:chgData name="Wejbora, Tobias" userId="S::t.wejbora@student.tue.nl::54c60cac-5f86-4406-8616-23984670ed74" providerId="AD" clId="Web-{648FCE83-6D0C-B601-3805-1832D467C8C4}" dt="2025-06-24T14:18:47.793" v="226" actId="20577"/>
        <pc:sldMkLst>
          <pc:docMk/>
          <pc:sldMk cId="1584725728" sldId="260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1.140" v="106"/>
        <pc:sldMkLst>
          <pc:docMk/>
          <pc:sldMk cId="2061505216" sldId="260"/>
        </pc:sldMkLst>
      </pc:sldChg>
      <pc:sldChg chg="modSp new ord">
        <pc:chgData name="Wejbora, Tobias" userId="S::t.wejbora@student.tue.nl::54c60cac-5f86-4406-8616-23984670ed74" providerId="AD" clId="Web-{648FCE83-6D0C-B601-3805-1832D467C8C4}" dt="2025-06-24T14:15:08.647" v="172"/>
        <pc:sldMkLst>
          <pc:docMk/>
          <pc:sldMk cId="2416050659" sldId="261"/>
        </pc:sldMkLst>
      </pc:sldChg>
      <pc:sldChg chg="new del">
        <pc:chgData name="Wejbora, Tobias" userId="S::t.wejbora@student.tue.nl::54c60cac-5f86-4406-8616-23984670ed74" providerId="AD" clId="Web-{648FCE83-6D0C-B601-3805-1832D467C8C4}" dt="2025-06-24T14:14:04.380" v="157"/>
        <pc:sldMkLst>
          <pc:docMk/>
          <pc:sldMk cId="3538108126" sldId="261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5.874" v="116"/>
        <pc:sldMkLst>
          <pc:docMk/>
          <pc:sldMk cId="4074990638" sldId="261"/>
        </pc:sldMkLst>
      </pc:sldChg>
      <pc:sldChg chg="modSp add ord replId">
        <pc:chgData name="Wejbora, Tobias" userId="S::t.wejbora@student.tue.nl::54c60cac-5f86-4406-8616-23984670ed74" providerId="AD" clId="Web-{648FCE83-6D0C-B601-3805-1832D467C8C4}" dt="2025-06-24T14:17:01.759" v="187"/>
        <pc:sldMkLst>
          <pc:docMk/>
          <pc:sldMk cId="571518712" sldId="262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2.359" v="109"/>
        <pc:sldMkLst>
          <pc:docMk/>
          <pc:sldMk cId="2998478460" sldId="262"/>
        </pc:sldMkLst>
      </pc:sldChg>
      <pc:sldChg chg="modSp new">
        <pc:chgData name="Wejbora, Tobias" userId="S::t.wejbora@student.tue.nl::54c60cac-5f86-4406-8616-23984670ed74" providerId="AD" clId="Web-{648FCE83-6D0C-B601-3805-1832D467C8C4}" dt="2025-06-24T14:20:19.795" v="244" actId="20577"/>
        <pc:sldMkLst>
          <pc:docMk/>
          <pc:sldMk cId="393998702" sldId="263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1.859" v="107"/>
        <pc:sldMkLst>
          <pc:docMk/>
          <pc:sldMk cId="1949121656" sldId="263"/>
        </pc:sldMkLst>
      </pc:sldChg>
      <pc:sldChg chg="new del">
        <pc:chgData name="Wejbora, Tobias" userId="S::t.wejbora@student.tue.nl::54c60cac-5f86-4406-8616-23984670ed74" providerId="AD" clId="Web-{648FCE83-6D0C-B601-3805-1832D467C8C4}" dt="2025-06-24T14:18:55.246" v="228"/>
        <pc:sldMkLst>
          <pc:docMk/>
          <pc:sldMk cId="2013830883" sldId="263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1.953" v="108"/>
        <pc:sldMkLst>
          <pc:docMk/>
          <pc:sldMk cId="1754975777" sldId="264"/>
        </pc:sldMkLst>
      </pc:sldChg>
      <pc:sldChg chg="modSp new">
        <pc:chgData name="Wejbora, Tobias" userId="S::t.wejbora@student.tue.nl::54c60cac-5f86-4406-8616-23984670ed74" providerId="AD" clId="Web-{648FCE83-6D0C-B601-3805-1832D467C8C4}" dt="2025-06-24T14:20:38.326" v="265" actId="20577"/>
        <pc:sldMkLst>
          <pc:docMk/>
          <pc:sldMk cId="2677899948" sldId="264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3.281" v="110"/>
        <pc:sldMkLst>
          <pc:docMk/>
          <pc:sldMk cId="2871169995" sldId="265"/>
        </pc:sldMkLst>
      </pc:sldChg>
      <pc:sldChg chg="modSp new">
        <pc:chgData name="Wejbora, Tobias" userId="S::t.wejbora@student.tue.nl::54c60cac-5f86-4406-8616-23984670ed74" providerId="AD" clId="Web-{648FCE83-6D0C-B601-3805-1832D467C8C4}" dt="2025-06-24T14:20:49.780" v="276" actId="20577"/>
        <pc:sldMkLst>
          <pc:docMk/>
          <pc:sldMk cId="3152910262" sldId="265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3.734" v="111"/>
        <pc:sldMkLst>
          <pc:docMk/>
          <pc:sldMk cId="209332102" sldId="266"/>
        </pc:sldMkLst>
      </pc:sldChg>
      <pc:sldChg chg="modSp new">
        <pc:chgData name="Wejbora, Tobias" userId="S::t.wejbora@student.tue.nl::54c60cac-5f86-4406-8616-23984670ed74" providerId="AD" clId="Web-{648FCE83-6D0C-B601-3805-1832D467C8C4}" dt="2025-06-24T14:20:57.733" v="286" actId="20577"/>
        <pc:sldMkLst>
          <pc:docMk/>
          <pc:sldMk cId="2756333761" sldId="266"/>
        </pc:sldMkLst>
      </pc:sldChg>
      <pc:sldChg chg="del">
        <pc:chgData name="Wejbora, Tobias" userId="S::t.wejbora@student.tue.nl::54c60cac-5f86-4406-8616-23984670ed74" providerId="AD" clId="Web-{648FCE83-6D0C-B601-3805-1832D467C8C4}" dt="2025-06-24T12:47:59.673" v="0"/>
        <pc:sldMkLst>
          <pc:docMk/>
          <pc:sldMk cId="4035671287" sldId="267"/>
        </pc:sldMkLst>
      </pc:sldChg>
      <pc:sldChg chg="modSp new">
        <pc:chgData name="Wejbora, Tobias" userId="S::t.wejbora@student.tue.nl::54c60cac-5f86-4406-8616-23984670ed74" providerId="AD" clId="Web-{648FCE83-6D0C-B601-3805-1832D467C8C4}" dt="2025-06-24T14:21:09.140" v="304" actId="20577"/>
        <pc:sldMkLst>
          <pc:docMk/>
          <pc:sldMk cId="4093326429" sldId="267"/>
        </pc:sldMkLst>
      </pc:sldChg>
      <pc:sldChg chg="del">
        <pc:chgData name="Wejbora, Tobias" userId="S::t.wejbora@student.tue.nl::54c60cac-5f86-4406-8616-23984670ed74" providerId="AD" clId="Web-{648FCE83-6D0C-B601-3805-1832D467C8C4}" dt="2025-06-24T12:48:00.767" v="1"/>
        <pc:sldMkLst>
          <pc:docMk/>
          <pc:sldMk cId="1347096481" sldId="268"/>
        </pc:sldMkLst>
      </pc:sldChg>
      <pc:sldChg chg="new">
        <pc:chgData name="Wejbora, Tobias" userId="S::t.wejbora@student.tue.nl::54c60cac-5f86-4406-8616-23984670ed74" providerId="AD" clId="Web-{648FCE83-6D0C-B601-3805-1832D467C8C4}" dt="2025-06-24T14:21:11.280" v="305"/>
        <pc:sldMkLst>
          <pc:docMk/>
          <pc:sldMk cId="2658463130" sldId="268"/>
        </pc:sldMkLst>
      </pc:sldChg>
      <pc:sldChg chg="modSp add replId">
        <pc:chgData name="Wejbora, Tobias" userId="S::t.wejbora@student.tue.nl::54c60cac-5f86-4406-8616-23984670ed74" providerId="AD" clId="Web-{648FCE83-6D0C-B601-3805-1832D467C8C4}" dt="2025-06-24T14:23:11.799" v="307" actId="20577"/>
        <pc:sldMkLst>
          <pc:docMk/>
          <pc:sldMk cId="3037372921" sldId="269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5.640" v="115"/>
        <pc:sldMkLst>
          <pc:docMk/>
          <pc:sldMk cId="3835414266" sldId="269"/>
        </pc:sldMkLst>
      </pc:sldChg>
      <pc:sldChg chg="modSp add replId">
        <pc:chgData name="Wejbora, Tobias" userId="S::t.wejbora@student.tue.nl::54c60cac-5f86-4406-8616-23984670ed74" providerId="AD" clId="Web-{648FCE83-6D0C-B601-3805-1832D467C8C4}" dt="2025-06-24T14:23:18.127" v="309" actId="20577"/>
        <pc:sldMkLst>
          <pc:docMk/>
          <pc:sldMk cId="4110442616" sldId="270"/>
        </pc:sldMkLst>
      </pc:sldChg>
      <pc:sldChg chg="new del">
        <pc:chgData name="Wejbora, Tobias" userId="S::t.wejbora@student.tue.nl::54c60cac-5f86-4406-8616-23984670ed74" providerId="AD" clId="Web-{648FCE83-6D0C-B601-3805-1832D467C8C4}" dt="2025-06-24T14:24:56.942" v="319"/>
        <pc:sldMkLst>
          <pc:docMk/>
          <pc:sldMk cId="1133566245" sldId="271"/>
        </pc:sldMkLst>
      </pc:sldChg>
      <pc:sldChg chg="new del">
        <pc:chgData name="Wejbora, Tobias" userId="S::t.wejbora@student.tue.nl::54c60cac-5f86-4406-8616-23984670ed74" providerId="AD" clId="Web-{648FCE83-6D0C-B601-3805-1832D467C8C4}" dt="2025-06-24T14:24:00.472" v="311"/>
        <pc:sldMkLst>
          <pc:docMk/>
          <pc:sldMk cId="3889485970" sldId="271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4.890" v="114"/>
        <pc:sldMkLst>
          <pc:docMk/>
          <pc:sldMk cId="4116189600" sldId="271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4.156" v="112"/>
        <pc:sldMkLst>
          <pc:docMk/>
          <pc:sldMk cId="1546348378" sldId="272"/>
        </pc:sldMkLst>
      </pc:sldChg>
      <pc:sldChg chg="modSp add replId">
        <pc:chgData name="Wejbora, Tobias" userId="S::t.wejbora@student.tue.nl::54c60cac-5f86-4406-8616-23984670ed74" providerId="AD" clId="Web-{648FCE83-6D0C-B601-3805-1832D467C8C4}" dt="2025-06-24T14:25:26.427" v="338" actId="20577"/>
        <pc:sldMkLst>
          <pc:docMk/>
          <pc:sldMk cId="3499791390" sldId="272"/>
        </pc:sldMkLst>
      </pc:sldChg>
      <pc:sldChg chg="add replId">
        <pc:chgData name="Wejbora, Tobias" userId="S::t.wejbora@student.tue.nl::54c60cac-5f86-4406-8616-23984670ed74" providerId="AD" clId="Web-{648FCE83-6D0C-B601-3805-1832D467C8C4}" dt="2025-06-24T14:24:51.504" v="314"/>
        <pc:sldMkLst>
          <pc:docMk/>
          <pc:sldMk cId="4231115768" sldId="273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4.640" v="113"/>
        <pc:sldMkLst>
          <pc:docMk/>
          <pc:sldMk cId="4236881571" sldId="273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6.187" v="117"/>
        <pc:sldMkLst>
          <pc:docMk/>
          <pc:sldMk cId="779108914" sldId="274"/>
        </pc:sldMkLst>
      </pc:sldChg>
      <pc:sldChg chg="add replId">
        <pc:chgData name="Wejbora, Tobias" userId="S::t.wejbora@student.tue.nl::54c60cac-5f86-4406-8616-23984670ed74" providerId="AD" clId="Web-{648FCE83-6D0C-B601-3805-1832D467C8C4}" dt="2025-06-24T14:24:51.551" v="315"/>
        <pc:sldMkLst>
          <pc:docMk/>
          <pc:sldMk cId="911984918" sldId="274"/>
        </pc:sldMkLst>
      </pc:sldChg>
      <pc:sldChg chg="add replId">
        <pc:chgData name="Wejbora, Tobias" userId="S::t.wejbora@student.tue.nl::54c60cac-5f86-4406-8616-23984670ed74" providerId="AD" clId="Web-{648FCE83-6D0C-B601-3805-1832D467C8C4}" dt="2025-06-24T14:24:51.598" v="316"/>
        <pc:sldMkLst>
          <pc:docMk/>
          <pc:sldMk cId="3590335742" sldId="275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7.250" v="121"/>
        <pc:sldMkLst>
          <pc:docMk/>
          <pc:sldMk cId="4156715214" sldId="275"/>
        </pc:sldMkLst>
      </pc:sldChg>
      <pc:sldChg chg="add replId">
        <pc:chgData name="Wejbora, Tobias" userId="S::t.wejbora@student.tue.nl::54c60cac-5f86-4406-8616-23984670ed74" providerId="AD" clId="Web-{648FCE83-6D0C-B601-3805-1832D467C8C4}" dt="2025-06-24T14:24:51.660" v="317"/>
        <pc:sldMkLst>
          <pc:docMk/>
          <pc:sldMk cId="24919195" sldId="276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6.609" v="118"/>
        <pc:sldMkLst>
          <pc:docMk/>
          <pc:sldMk cId="1068614072" sldId="276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7.031" v="120"/>
        <pc:sldMkLst>
          <pc:docMk/>
          <pc:sldMk cId="2010090270" sldId="277"/>
        </pc:sldMkLst>
      </pc:sldChg>
      <pc:sldChg chg="add replId">
        <pc:chgData name="Wejbora, Tobias" userId="S::t.wejbora@student.tue.nl::54c60cac-5f86-4406-8616-23984670ed74" providerId="AD" clId="Web-{648FCE83-6D0C-B601-3805-1832D467C8C4}" dt="2025-06-24T14:24:51.707" v="318"/>
        <pc:sldMkLst>
          <pc:docMk/>
          <pc:sldMk cId="2168390605" sldId="277"/>
        </pc:sldMkLst>
      </pc:sldChg>
      <pc:sldChg chg="new">
        <pc:chgData name="Wejbora, Tobias" userId="S::t.wejbora@student.tue.nl::54c60cac-5f86-4406-8616-23984670ed74" providerId="AD" clId="Web-{648FCE83-6D0C-B601-3805-1832D467C8C4}" dt="2025-06-24T14:26:23.537" v="339"/>
        <pc:sldMkLst>
          <pc:docMk/>
          <pc:sldMk cId="2018352698" sldId="278"/>
        </pc:sldMkLst>
      </pc:sldChg>
      <pc:sldChg chg="del">
        <pc:chgData name="Wejbora, Tobias" userId="S::t.wejbora@student.tue.nl::54c60cac-5f86-4406-8616-23984670ed74" providerId="AD" clId="Web-{648FCE83-6D0C-B601-3805-1832D467C8C4}" dt="2025-06-24T14:09:57.031" v="119"/>
        <pc:sldMkLst>
          <pc:docMk/>
          <pc:sldMk cId="3539155927" sldId="278"/>
        </pc:sldMkLst>
      </pc:sldChg>
      <pc:sldChg chg="modSp add replId">
        <pc:chgData name="Wejbora, Tobias" userId="S::t.wejbora@student.tue.nl::54c60cac-5f86-4406-8616-23984670ed74" providerId="AD" clId="Web-{648FCE83-6D0C-B601-3805-1832D467C8C4}" dt="2025-06-24T14:28:05.836" v="345" actId="20577"/>
        <pc:sldMkLst>
          <pc:docMk/>
          <pc:sldMk cId="976098393" sldId="279"/>
        </pc:sldMkLst>
      </pc:sldChg>
      <pc:sldChg chg="new del">
        <pc:chgData name="Wejbora, Tobias" userId="S::t.wejbora@student.tue.nl::54c60cac-5f86-4406-8616-23984670ed74" providerId="AD" clId="Web-{648FCE83-6D0C-B601-3805-1832D467C8C4}" dt="2025-06-24T14:29:28.713" v="355"/>
        <pc:sldMkLst>
          <pc:docMk/>
          <pc:sldMk cId="2395037416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5DE2-B715-4EA4-8CF0-DA425EA806A7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99BBE-B871-48D7-983C-C0B1D7156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26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022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A63C4-8278-6672-F352-2A54D0DAB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065328F-489A-BBEA-891F-208BD15BE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AD59EF-9515-9662-591F-F0815E51F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A844F1-3343-EE9F-BACF-4EBC452A7D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04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top"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ack75"/>
          <p:cNvSpPr/>
          <p:nvPr userDrawn="1"/>
        </p:nvSpPr>
        <p:spPr>
          <a:xfrm>
            <a:off x="0" y="75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756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at the top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1548000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00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16442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-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3518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20343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354513" cy="456723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872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-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4405" y="586800"/>
            <a:ext cx="482092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91230" y="1295401"/>
            <a:ext cx="4824095" cy="29337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22600" cy="4567238"/>
          </a:xfrm>
        </p:spPr>
        <p:txBody>
          <a:bodyPr/>
          <a:lstStyle/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812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dark im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This is an example of a white headline on a full screen, dark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1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light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an example of a black headline on a full screen, light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8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an example of a black headline on a white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4563782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1890000" y="1299075"/>
            <a:ext cx="5292725" cy="29772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8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rle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9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US"/>
              <a:t>Sample slide with table and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1" y="2638425"/>
            <a:ext cx="7563556" cy="159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jdelijke aanduiding voor tabel 7"/>
          <p:cNvSpPr>
            <a:spLocks noGrp="1"/>
          </p:cNvSpPr>
          <p:nvPr>
            <p:ph type="tbl" sz="quarter" idx="13" hasCustomPrompt="1"/>
          </p:nvPr>
        </p:nvSpPr>
        <p:spPr>
          <a:xfrm>
            <a:off x="755650" y="1079501"/>
            <a:ext cx="755967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3993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Example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 hasCustomPrompt="1"/>
          </p:nvPr>
        </p:nvSpPr>
        <p:spPr>
          <a:xfrm>
            <a:off x="755650" y="1079500"/>
            <a:ext cx="7559675" cy="3149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42023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75"/>
          <p:cNvSpPr/>
          <p:nvPr userDrawn="1"/>
        </p:nvSpPr>
        <p:spPr>
          <a:xfrm>
            <a:off x="0" y="183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5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in the middle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628097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9311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75"/>
          <p:cNvSpPr/>
          <p:nvPr userDrawn="1"/>
        </p:nvSpPr>
        <p:spPr>
          <a:xfrm>
            <a:off x="0" y="291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2915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at the bottom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708591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237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8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85793"/>
            <a:ext cx="359568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606" y="1296000"/>
            <a:ext cx="3595688" cy="29331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714875" y="586800"/>
            <a:ext cx="3604419" cy="732238"/>
          </a:xfrm>
        </p:spPr>
        <p:txBody>
          <a:bodyPr anchor="t"/>
          <a:lstStyle>
            <a:lvl1pPr marL="0" indent="0">
              <a:buNone/>
              <a:defRPr lang="nl-NL" sz="195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1682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714875" y="0"/>
            <a:ext cx="4429125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81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491013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491331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046788" y="0"/>
            <a:ext cx="3097212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2724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image/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inhoud 9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89125" y="1079501"/>
            <a:ext cx="5292725" cy="297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icon to insert 16x9 image or movie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4106268"/>
            <a:ext cx="5292725" cy="165100"/>
          </a:xfrm>
        </p:spPr>
        <p:txBody>
          <a:bodyPr/>
          <a:lstStyle>
            <a:lvl1pPr>
              <a:defRPr sz="1100" i="1"/>
            </a:lvl1pPr>
          </a:lstStyle>
          <a:p>
            <a:pPr lvl="0"/>
            <a:r>
              <a:rPr lang="en-GB"/>
              <a:t>Click to insert Caption under image or movie</a:t>
            </a:r>
          </a:p>
        </p:txBody>
      </p:sp>
    </p:spTree>
    <p:extLst>
      <p:ext uri="{BB962C8B-B14F-4D97-AF65-F5344CB8AC3E}">
        <p14:creationId xmlns:p14="http://schemas.microsoft.com/office/powerpoint/2010/main" val="19384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 27pt headline on a slide with three images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8824" y="1306642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490913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5414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755650" y="1943101"/>
            <a:ext cx="2087563" cy="26252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3487739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  <p:sp>
        <p:nvSpPr>
          <p:cNvPr id="12" name="Tijdelijke aanduiding voor afbeelding 9"/>
          <p:cNvSpPr>
            <a:spLocks noGrp="1"/>
          </p:cNvSpPr>
          <p:nvPr>
            <p:ph type="pic" sz="quarter" idx="17" hasCustomPrompt="1"/>
          </p:nvPr>
        </p:nvSpPr>
        <p:spPr>
          <a:xfrm>
            <a:off x="6235414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2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568400"/>
            <a:ext cx="1114424" cy="572286"/>
          </a:xfrm>
          <a:prstGeom prst="rect">
            <a:avLst/>
          </a:prstGeom>
          <a:solidFill>
            <a:schemeClr val="bg1"/>
          </a:solidFill>
        </p:spPr>
        <p:txBody>
          <a:bodyPr vert="horz" lIns="75600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fld id="{C194BDB0-F4EA-4DD6-8281-CCE2440D0CE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4" y="1306642"/>
            <a:ext cx="7556501" cy="2922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modelstijlen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4426" y="4568400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GB"/>
              <a:t>Title of the presentation - by tab Insert -&gt; Header text and Footer text</a:t>
            </a:r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93FD69BB-9D62-3A4C-8433-C5954D52BB6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156575" y="4568825"/>
            <a:ext cx="987425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61" r:id="rId3"/>
    <p:sldLayoutId id="2147483662" r:id="rId4"/>
    <p:sldLayoutId id="2147483664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16" name="Ondertitel 15"/>
          <p:cNvSpPr>
            <a:spLocks noGrp="1"/>
          </p:cNvSpPr>
          <p:nvPr>
            <p:ph type="subTitle" idx="1"/>
          </p:nvPr>
        </p:nvSpPr>
        <p:spPr/>
        <p:txBody>
          <a:bodyPr vert="horz" wrap="none" lIns="756000" tIns="18000" rIns="1962000" bIns="0" rtlCol="0" anchor="t">
            <a:noAutofit/>
          </a:bodyPr>
          <a:lstStyle/>
          <a:p>
            <a:r>
              <a:rPr lang="en-GB">
                <a:ea typeface="Calibri"/>
                <a:cs typeface="Calibri"/>
              </a:rPr>
              <a:t>30/06/25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Tobias </a:t>
            </a:r>
            <a:r>
              <a:rPr lang="en-GB" err="1"/>
              <a:t>Wejbora</a:t>
            </a:r>
            <a:endParaRPr lang="en-GB" err="1">
              <a:ea typeface="Calibri"/>
              <a:cs typeface="Calibri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Mechanical Engineering, Robotics Group</a:t>
            </a:r>
          </a:p>
        </p:txBody>
      </p:sp>
    </p:spTree>
    <p:extLst>
      <p:ext uri="{BB962C8B-B14F-4D97-AF65-F5344CB8AC3E}">
        <p14:creationId xmlns:p14="http://schemas.microsoft.com/office/powerpoint/2010/main" val="29403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3C00-5956-87EE-1412-A5476F7E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Overall System Methodology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7EC3-0BE8-706D-9BAC-EF651E85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E4BFA-6D42-AF30-90C1-5DA5027F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 descr="A diagram of a share&#10;&#10;AI-generated content may be incorrect.">
            <a:extLst>
              <a:ext uri="{FF2B5EF4-FFF2-40B4-BE49-F238E27FC236}">
                <a16:creationId xmlns:a16="http://schemas.microsoft.com/office/drawing/2014/main" id="{39BAC945-7709-5623-AD37-3B50DAC62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185" y="1661224"/>
            <a:ext cx="5216471" cy="200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BF70-44EB-9A03-F7AE-AAEA5CE2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Input Module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38C58-FEC6-F9F4-45C8-0A2D3A4D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B4688-D1E3-C059-4EF3-7112B8BD3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11</a:t>
            </a:fld>
            <a:endParaRPr lang="en-GB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AEFD930-5109-5047-B319-249BA9165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4779" y="1060328"/>
            <a:ext cx="3976543" cy="2926984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362AF00F-91F9-413E-3DD7-39A3D3642AF6}"/>
              </a:ext>
            </a:extLst>
          </p:cNvPr>
          <p:cNvSpPr txBox="1"/>
          <p:nvPr/>
        </p:nvSpPr>
        <p:spPr>
          <a:xfrm>
            <a:off x="729761" y="1389184"/>
            <a:ext cx="2743200" cy="21698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>
                <a:ea typeface="Calibri"/>
                <a:cs typeface="Calibri"/>
              </a:rPr>
              <a:t>Human Input</a:t>
            </a:r>
            <a:endParaRPr lang="en-US"/>
          </a:p>
          <a:p>
            <a:pPr marL="6286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Keyboard</a:t>
            </a:r>
          </a:p>
          <a:p>
            <a:pPr marL="6286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Joystick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ea typeface="Calibri"/>
                <a:cs typeface="Calibri"/>
              </a:rPr>
              <a:t>Autonomous(RTDB) Input </a:t>
            </a:r>
          </a:p>
          <a:p>
            <a:pPr marL="6286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Ball Position</a:t>
            </a:r>
          </a:p>
          <a:p>
            <a:pPr marL="6286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Robot Positions</a:t>
            </a:r>
          </a:p>
          <a:p>
            <a:pPr marL="6286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Field Parameters</a:t>
            </a:r>
          </a:p>
          <a:p>
            <a:pPr marL="6286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Obstacles</a:t>
            </a:r>
          </a:p>
          <a:p>
            <a:pPr marL="628650" lvl="1" indent="-285750">
              <a:buFont typeface="Courier New"/>
              <a:buChar char="o"/>
            </a:pPr>
            <a:endParaRPr lang="en-GB">
              <a:ea typeface="Calibri"/>
              <a:cs typeface="Calibri"/>
            </a:endParaRPr>
          </a:p>
          <a:p>
            <a:pPr marL="628650" lvl="1" indent="-285750">
              <a:buFont typeface="Courier New"/>
              <a:buChar char="o"/>
            </a:pPr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9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66ACA6-FAC9-89ED-32F1-417770A73B31}"/>
              </a:ext>
            </a:extLst>
          </p:cNvPr>
          <p:cNvSpPr/>
          <p:nvPr/>
        </p:nvSpPr>
        <p:spPr>
          <a:xfrm>
            <a:off x="5195025" y="1523095"/>
            <a:ext cx="3200400" cy="20134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C19D9-F491-49AB-DEC3-987F4694F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Shared Control Logic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16154-3D1F-6070-7416-B4EEE0B07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7423" y="2155785"/>
            <a:ext cx="3536629" cy="1886009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en-US" sz="1400">
                <a:ea typeface="Calibri"/>
                <a:cs typeface="Calibri"/>
              </a:rPr>
              <a:t>Field Boundary Impedance</a:t>
            </a:r>
          </a:p>
          <a:p>
            <a:pPr marL="342900" indent="-342900">
              <a:buFont typeface="Arial,Sans-Serif"/>
              <a:buChar char="•"/>
            </a:pPr>
            <a:r>
              <a:rPr lang="en-US" sz="1400">
                <a:ea typeface="Calibri"/>
                <a:cs typeface="Calibri"/>
              </a:rPr>
              <a:t>Automatic Ball Intercept</a:t>
            </a:r>
          </a:p>
          <a:p>
            <a:pPr marL="342900" indent="-342900">
              <a:buFont typeface="Arial,Sans-Serif"/>
              <a:buChar char="•"/>
            </a:pPr>
            <a:r>
              <a:rPr lang="en-US" sz="1400">
                <a:ea typeface="Calibri"/>
                <a:cs typeface="Calibri"/>
              </a:rPr>
              <a:t>Assisted Passing</a:t>
            </a:r>
          </a:p>
          <a:p>
            <a:pPr marL="342900" indent="-342900">
              <a:buFont typeface="Arial,Sans-Serif"/>
              <a:buChar char="•"/>
            </a:pPr>
            <a:r>
              <a:rPr lang="en-US" sz="1400">
                <a:ea typeface="Calibri"/>
                <a:cs typeface="Calibri"/>
              </a:rPr>
              <a:t>Assisted Shooting</a:t>
            </a:r>
          </a:p>
          <a:p>
            <a:pPr marL="342900" indent="-342900">
              <a:buFont typeface="Arial,Sans-Serif"/>
              <a:buChar char="•"/>
            </a:pPr>
            <a:r>
              <a:rPr lang="en-US" sz="1400">
                <a:ea typeface="Calibri"/>
                <a:cs typeface="Calibri"/>
              </a:rPr>
              <a:t>Switching between Robots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80EB2-19DE-F973-95A9-3EAA6833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B6486-1FFB-DF96-AC3A-DD884C94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D283-FC50-1E2E-46EA-0039D73ED40E}"/>
              </a:ext>
            </a:extLst>
          </p:cNvPr>
          <p:cNvSpPr txBox="1"/>
          <p:nvPr/>
        </p:nvSpPr>
        <p:spPr>
          <a:xfrm>
            <a:off x="5291442" y="1691414"/>
            <a:ext cx="27168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ea typeface="Calibri"/>
                <a:cs typeface="Calibri"/>
              </a:rPr>
              <a:t>Key Features: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FDD22C-B4EC-19D7-B567-515AA19B81D4}"/>
              </a:ext>
            </a:extLst>
          </p:cNvPr>
          <p:cNvSpPr txBox="1"/>
          <p:nvPr/>
        </p:nvSpPr>
        <p:spPr>
          <a:xfrm>
            <a:off x="555404" y="1521591"/>
            <a:ext cx="355686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ea typeface="Calibri"/>
                <a:cs typeface="Calibri"/>
              </a:rPr>
              <a:t>Goal: </a:t>
            </a:r>
            <a:r>
              <a:rPr lang="en-GB">
                <a:ea typeface="+mn-lt"/>
                <a:cs typeface="+mn-lt"/>
              </a:rPr>
              <a:t>Balance autonomous assistance with human strategic intent</a:t>
            </a:r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ea typeface="Calibri"/>
                <a:cs typeface="Calibri"/>
              </a:rPr>
              <a:t>Communication has to be bi-directional </a:t>
            </a:r>
            <a:endParaRPr lang="en-GB"/>
          </a:p>
          <a:p>
            <a:pPr marL="285750" indent="-285750">
              <a:buFont typeface="Arial"/>
              <a:buChar char="•"/>
            </a:pPr>
            <a:r>
              <a:rPr lang="en-GB">
                <a:ea typeface="Calibri"/>
                <a:cs typeface="Calibri"/>
              </a:rPr>
              <a:t>Cognitive workload and offloading</a:t>
            </a:r>
          </a:p>
        </p:txBody>
      </p:sp>
    </p:spTree>
    <p:extLst>
      <p:ext uri="{BB962C8B-B14F-4D97-AF65-F5344CB8AC3E}">
        <p14:creationId xmlns:p14="http://schemas.microsoft.com/office/powerpoint/2010/main" val="86043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9429C-3186-C375-AD57-62EBC633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Command Generation &amp; RTDB Output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B3AEB-739F-C820-D6F4-E70F1FF5C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1466468"/>
            <a:ext cx="7556501" cy="2922458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Char char="•"/>
            </a:pPr>
            <a:r>
              <a:rPr lang="en-GB" sz="1350">
                <a:ea typeface="Calibri"/>
                <a:cs typeface="Calibri"/>
              </a:rPr>
              <a:t>Command Generation: 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r>
              <a:rPr lang="en-GB" sz="1350">
                <a:ea typeface="Calibri"/>
                <a:cs typeface="Calibri"/>
              </a:rPr>
              <a:t>Movement Commands (Velocities, Rotation)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r>
              <a:rPr lang="en-GB" sz="1350">
                <a:ea typeface="Calibri"/>
                <a:cs typeface="Calibri"/>
              </a:rPr>
              <a:t>Shooting Commands (Flat Shot/Lob Shot)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350">
                <a:ea typeface="Calibri"/>
                <a:cs typeface="Calibri"/>
              </a:rPr>
              <a:t>RTDB Output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r>
              <a:rPr lang="en-GB" sz="1350">
                <a:ea typeface="Calibri"/>
                <a:cs typeface="Calibri"/>
              </a:rPr>
              <a:t>Commands to individual robots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r>
              <a:rPr lang="en-GB" sz="1350" err="1">
                <a:ea typeface="Calibri"/>
                <a:cs typeface="Calibri"/>
              </a:rPr>
              <a:t>Refbox</a:t>
            </a:r>
            <a:r>
              <a:rPr lang="en-GB" sz="1350">
                <a:ea typeface="Calibri"/>
                <a:cs typeface="Calibri"/>
              </a:rPr>
              <a:t> Commands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73899-8629-9F7D-1308-22EAC33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9DD5E-3F4A-5C60-B6D1-B8F1EE262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3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E1E68-2C10-85F8-F8F7-D302010AE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BF7F-F712-50D2-FF9B-783CBFBE6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3" y="2205686"/>
            <a:ext cx="7556500" cy="733827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ctr"/>
            <a:r>
              <a:rPr lang="en-US" sz="4000">
                <a:ea typeface="Calibri"/>
                <a:cs typeface="Calibri"/>
              </a:rPr>
              <a:t>Shared-Control Logic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EEF23-86E3-7119-BAF0-C6DA03A1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9B5EC-CB2E-A347-C2B6-D0AE1F40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5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548F-3E6B-38DD-74ED-10FDE010C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Field Boundary Impedance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00A0A-C101-DB15-E38D-3E987E54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28" y="1471312"/>
            <a:ext cx="5086459" cy="1101407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1350">
                <a:ea typeface="+mn-lt"/>
                <a:cs typeface="+mn-lt"/>
              </a:rPr>
              <a:t>Predicts the stopping position</a:t>
            </a:r>
            <a:endParaRPr lang="en-US" sz="1350">
              <a:ea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US" sz="1350">
                <a:ea typeface="+mn-lt"/>
                <a:cs typeface="+mn-lt"/>
              </a:rPr>
              <a:t>Stopping point within field boundaries?</a:t>
            </a:r>
            <a:endParaRPr lang="en-US" sz="1350">
              <a:ea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US" sz="1350">
                <a:ea typeface="Calibri"/>
                <a:cs typeface="Calibri"/>
              </a:rPr>
              <a:t>Limit the velocity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093AE-84B5-D4AF-A36A-2F63D7BC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2ACB7-5225-EC7C-5DE8-104340D4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E8588-DD0C-5507-28BE-DF1BE19DDD57}"/>
              </a:ext>
            </a:extLst>
          </p:cNvPr>
          <p:cNvSpPr txBox="1"/>
          <p:nvPr/>
        </p:nvSpPr>
        <p:spPr>
          <a:xfrm>
            <a:off x="760385" y="2570334"/>
            <a:ext cx="35084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>
                <a:ea typeface="Calibri"/>
                <a:cs typeface="Calibri"/>
              </a:rPr>
              <a:t>Why is this feature important?</a:t>
            </a:r>
            <a:endParaRPr lang="en-GB" sz="18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1D4F73-175D-8504-2D76-14AA61BE9353}"/>
              </a:ext>
            </a:extLst>
          </p:cNvPr>
          <p:cNvSpPr txBox="1">
            <a:spLocks/>
          </p:cNvSpPr>
          <p:nvPr/>
        </p:nvSpPr>
        <p:spPr>
          <a:xfrm>
            <a:off x="436588" y="3120267"/>
            <a:ext cx="5086459" cy="11014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50">
                <a:ea typeface="+mn-lt"/>
                <a:cs typeface="+mn-lt"/>
              </a:rPr>
              <a:t>Safety </a:t>
            </a:r>
            <a:endParaRPr lang="en-US" sz="1350">
              <a:ea typeface="Calibri"/>
              <a:cs typeface="Calibri"/>
            </a:endParaRPr>
          </a:p>
        </p:txBody>
      </p:sp>
      <p:pic>
        <p:nvPicPr>
          <p:cNvPr id="11" name="Picture 10" descr="370+ Soccer Field Diagram Stock Photos, Pictures &amp; Royalty-Free Images -  iStock">
            <a:extLst>
              <a:ext uri="{FF2B5EF4-FFF2-40B4-BE49-F238E27FC236}">
                <a16:creationId xmlns:a16="http://schemas.microsoft.com/office/drawing/2014/main" id="{6229F2D0-7E52-79A7-BEF7-F9FA0DDC3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281" y="1846795"/>
            <a:ext cx="3520910" cy="2178250"/>
          </a:xfrm>
          <a:prstGeom prst="rect">
            <a:avLst/>
          </a:prstGeom>
        </p:spPr>
      </p:pic>
      <p:pic>
        <p:nvPicPr>
          <p:cNvPr id="12" name="Picture 11" descr="Tech United Eindhoven">
            <a:extLst>
              <a:ext uri="{FF2B5EF4-FFF2-40B4-BE49-F238E27FC236}">
                <a16:creationId xmlns:a16="http://schemas.microsoft.com/office/drawing/2014/main" id="{64AC092E-7432-CC24-F5DD-ECD43BDB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718" y="3137783"/>
            <a:ext cx="346252" cy="4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6007-B4A9-184F-CF7C-F4397E933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Automatic Ball Intercept</a:t>
            </a:r>
            <a:endParaRPr lang="en-US"/>
          </a:p>
        </p:txBody>
      </p:sp>
      <p:pic>
        <p:nvPicPr>
          <p:cNvPr id="6" name="Content Placeholder 5" descr="A diagram of a football ball&#10;&#10;AI-generated content may be incorrect.">
            <a:extLst>
              <a:ext uri="{FF2B5EF4-FFF2-40B4-BE49-F238E27FC236}">
                <a16:creationId xmlns:a16="http://schemas.microsoft.com/office/drawing/2014/main" id="{69C7E03D-AA5A-D6C2-28C4-AA1B51038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790" r="6664" b="275"/>
          <a:stretch>
            <a:fillRect/>
          </a:stretch>
        </p:blipFill>
        <p:spPr>
          <a:xfrm>
            <a:off x="6448404" y="1698943"/>
            <a:ext cx="2035948" cy="175040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EA794-D602-DB55-9FDB-8316BD8E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F1A91-3BC4-910D-1910-418E80AD9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16</a:t>
            </a:fld>
            <a:endParaRPr lang="en-GB"/>
          </a:p>
        </p:txBody>
      </p:sp>
      <p:pic>
        <p:nvPicPr>
          <p:cNvPr id="7" name="Picture 6" descr="A diagram of a football ball&#10;&#10;AI-generated content may be incorrect.">
            <a:extLst>
              <a:ext uri="{FF2B5EF4-FFF2-40B4-BE49-F238E27FC236}">
                <a16:creationId xmlns:a16="http://schemas.microsoft.com/office/drawing/2014/main" id="{2668429D-577B-9731-049C-42CA7A073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728" y="1742430"/>
            <a:ext cx="2120524" cy="1663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AC8F15-4D51-EAEF-12A3-D1F989679B06}"/>
              </a:ext>
            </a:extLst>
          </p:cNvPr>
          <p:cNvSpPr txBox="1"/>
          <p:nvPr/>
        </p:nvSpPr>
        <p:spPr>
          <a:xfrm>
            <a:off x="4462468" y="3490546"/>
            <a:ext cx="1099038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ea typeface="Calibri"/>
                <a:cs typeface="Calibri"/>
              </a:rPr>
              <a:t>Good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9863F-2698-1C6D-8E63-0F15EA7B2291}"/>
              </a:ext>
            </a:extLst>
          </p:cNvPr>
          <p:cNvSpPr txBox="1"/>
          <p:nvPr/>
        </p:nvSpPr>
        <p:spPr>
          <a:xfrm>
            <a:off x="7213417" y="3490545"/>
            <a:ext cx="1099038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ea typeface="Calibri"/>
                <a:cs typeface="Calibri"/>
              </a:rPr>
              <a:t>Better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7E5223-C4F8-9925-5C1A-F89A2E6E5184}"/>
              </a:ext>
            </a:extLst>
          </p:cNvPr>
          <p:cNvSpPr txBox="1"/>
          <p:nvPr/>
        </p:nvSpPr>
        <p:spPr>
          <a:xfrm>
            <a:off x="390289" y="1487465"/>
            <a:ext cx="2978057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ea typeface="Calibri"/>
                <a:cs typeface="Calibri"/>
              </a:rPr>
              <a:t>Manual intercept of the ball is </a:t>
            </a:r>
            <a:r>
              <a:rPr lang="en-GB" b="1">
                <a:ea typeface="Calibri"/>
                <a:cs typeface="Calibri"/>
              </a:rPr>
              <a:t>difficult</a:t>
            </a:r>
            <a:r>
              <a:rPr lang="en-GB">
                <a:ea typeface="Calibri"/>
                <a:cs typeface="Calibri"/>
              </a:rPr>
              <a:t> and time </a:t>
            </a:r>
            <a:r>
              <a:rPr lang="en-GB" b="1">
                <a:ea typeface="Calibri"/>
                <a:cs typeface="Calibri"/>
              </a:rPr>
              <a:t>consuming</a:t>
            </a:r>
          </a:p>
        </p:txBody>
      </p:sp>
    </p:spTree>
    <p:extLst>
      <p:ext uri="{BB962C8B-B14F-4D97-AF65-F5344CB8AC3E}">
        <p14:creationId xmlns:p14="http://schemas.microsoft.com/office/powerpoint/2010/main" val="26778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B96FD-182B-391A-5CD3-F1FC1415C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Assisted Passing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FE21A-BCC4-CBED-60BA-C0B3C340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1AE46-53C7-FE3B-944B-996C56C8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17</a:t>
            </a:fld>
            <a:endParaRPr lang="en-GB"/>
          </a:p>
        </p:txBody>
      </p:sp>
      <p:pic>
        <p:nvPicPr>
          <p:cNvPr id="7" name="Picture 6" descr="A diagram of a turtle&#10;&#10;AI-generated content may be incorrect.">
            <a:extLst>
              <a:ext uri="{FF2B5EF4-FFF2-40B4-BE49-F238E27FC236}">
                <a16:creationId xmlns:a16="http://schemas.microsoft.com/office/drawing/2014/main" id="{F8F3CD75-582A-FC70-FBB5-87E9620F5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767" y="1308132"/>
            <a:ext cx="4574970" cy="2306772"/>
          </a:xfrm>
          <a:prstGeom prst="rect">
            <a:avLst/>
          </a:prstGeom>
        </p:spPr>
      </p:pic>
      <p:pic>
        <p:nvPicPr>
          <p:cNvPr id="9" name="Picture 8" descr="FIFA 22 Gameplay (PC UHD) [4K60FPS]">
            <a:extLst>
              <a:ext uri="{FF2B5EF4-FFF2-40B4-BE49-F238E27FC236}">
                <a16:creationId xmlns:a16="http://schemas.microsoft.com/office/drawing/2014/main" id="{EA9672F5-7F4C-C173-96DF-5581741A4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39" y="2109949"/>
            <a:ext cx="3039605" cy="2211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4607FE-B585-AD83-F498-284CB8CA53EB}"/>
              </a:ext>
            </a:extLst>
          </p:cNvPr>
          <p:cNvSpPr txBox="1"/>
          <p:nvPr/>
        </p:nvSpPr>
        <p:spPr>
          <a:xfrm>
            <a:off x="540429" y="1284050"/>
            <a:ext cx="2978057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ea typeface="Calibri"/>
                <a:cs typeface="Calibri"/>
              </a:rPr>
              <a:t>Aiming can be difficult </a:t>
            </a:r>
          </a:p>
          <a:p>
            <a:pPr marL="6286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Point of view </a:t>
            </a:r>
          </a:p>
        </p:txBody>
      </p:sp>
    </p:spTree>
    <p:extLst>
      <p:ext uri="{BB962C8B-B14F-4D97-AF65-F5344CB8AC3E}">
        <p14:creationId xmlns:p14="http://schemas.microsoft.com/office/powerpoint/2010/main" val="315291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F3E72-A08D-9071-FC23-4B8ADF344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Assisted Shooting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32586-00D4-C922-FBFB-1C1AA835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81D25-34AA-0FE8-1B8A-2A1C9D18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6" descr="A diagram of a shooting range&#10;&#10;AI-generated content may be incorrect.">
            <a:extLst>
              <a:ext uri="{FF2B5EF4-FFF2-40B4-BE49-F238E27FC236}">
                <a16:creationId xmlns:a16="http://schemas.microsoft.com/office/drawing/2014/main" id="{BD004A52-E42B-B86A-35F3-DED7289B1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065" y="1154505"/>
            <a:ext cx="4800600" cy="2054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E43EC8-A152-6A6D-C159-0B19DD3B16D7}"/>
              </a:ext>
            </a:extLst>
          </p:cNvPr>
          <p:cNvSpPr txBox="1"/>
          <p:nvPr/>
        </p:nvSpPr>
        <p:spPr>
          <a:xfrm>
            <a:off x="540429" y="1284050"/>
            <a:ext cx="2978057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ea typeface="Calibri"/>
                <a:cs typeface="Calibri"/>
              </a:rPr>
              <a:t>Aiming can be difficult </a:t>
            </a:r>
          </a:p>
          <a:p>
            <a:pPr marL="6286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Point of view </a:t>
            </a:r>
          </a:p>
        </p:txBody>
      </p:sp>
      <p:pic>
        <p:nvPicPr>
          <p:cNvPr id="9" name="Picture 8" descr="FIFA 22 Gameplay (PC UHD) [4K60FPS]">
            <a:extLst>
              <a:ext uri="{FF2B5EF4-FFF2-40B4-BE49-F238E27FC236}">
                <a16:creationId xmlns:a16="http://schemas.microsoft.com/office/drawing/2014/main" id="{C97592C4-B629-BA54-8FBC-04E93F9E9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39" y="2109949"/>
            <a:ext cx="3039605" cy="221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3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E0CA-2834-50F1-9345-A7531C06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Switching between turtles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EB959-82AC-81F2-1C4D-29904C76A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1800"/>
              <a:t>System</a:t>
            </a:r>
            <a:r>
              <a:rPr lang="en-US" sz="1800">
                <a:ea typeface="+mn-lt"/>
                <a:cs typeface="+mn-lt"/>
              </a:rPr>
              <a:t> auto-switches to: 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r>
              <a:rPr lang="en-US">
                <a:ea typeface="Calibri"/>
                <a:cs typeface="Calibri"/>
              </a:rPr>
              <a:t>Robot with ball possession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r>
              <a:rPr lang="en-US">
                <a:ea typeface="Calibri"/>
                <a:cs typeface="Calibri"/>
              </a:rPr>
              <a:t>Closest to the ball (when desired by operator)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>
                <a:ea typeface="Calibri"/>
                <a:cs typeface="Calibri"/>
              </a:rPr>
              <a:t>The operator selects robots directly: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r>
              <a:rPr lang="en-US">
                <a:ea typeface="Calibri"/>
                <a:cs typeface="Calibri"/>
              </a:rPr>
              <a:t>Using </a:t>
            </a:r>
            <a:r>
              <a:rPr lang="en-US">
                <a:ea typeface="+mn-lt"/>
                <a:cs typeface="+mn-lt"/>
              </a:rPr>
              <a:t>keys 1–6 or R1 button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BEBD9-4570-DEC7-028A-F4E220EC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49CA0-CA7F-B0B9-7CF3-3DF588B2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EA41A-B4C1-9162-D932-88BF114338B0}"/>
              </a:ext>
            </a:extLst>
          </p:cNvPr>
          <p:cNvSpPr txBox="1"/>
          <p:nvPr/>
        </p:nvSpPr>
        <p:spPr>
          <a:xfrm>
            <a:off x="760310" y="2899823"/>
            <a:ext cx="19782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800">
                <a:ea typeface="Calibri"/>
                <a:cs typeface="Calibri"/>
              </a:rPr>
              <a:t>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ECB66-77B8-BAE8-CD6C-80268C88224F}"/>
              </a:ext>
            </a:extLst>
          </p:cNvPr>
          <p:cNvSpPr txBox="1"/>
          <p:nvPr/>
        </p:nvSpPr>
        <p:spPr>
          <a:xfrm>
            <a:off x="776778" y="3367453"/>
            <a:ext cx="6448262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Reduces cognitive load — keeps gameplay fluid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Enables operator to </a:t>
            </a:r>
            <a:r>
              <a:rPr lang="en-GB" b="1">
                <a:ea typeface="+mn-lt"/>
                <a:cs typeface="+mn-lt"/>
              </a:rPr>
              <a:t>focus on strategic decisions</a:t>
            </a:r>
            <a:r>
              <a:rPr lang="en-GB">
                <a:ea typeface="+mn-lt"/>
                <a:cs typeface="+mn-lt"/>
              </a:rPr>
              <a:t> (passing, positioning)</a:t>
            </a:r>
            <a:endParaRPr lang="en-GB"/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8" name="Picture 7" descr="A football field with a ball and a ball&#10;&#10;AI-generated content may be incorrect.">
            <a:extLst>
              <a:ext uri="{FF2B5EF4-FFF2-40B4-BE49-F238E27FC236}">
                <a16:creationId xmlns:a16="http://schemas.microsoft.com/office/drawing/2014/main" id="{35883068-4886-2941-0773-B38C3990C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828" y="789445"/>
            <a:ext cx="3104200" cy="205352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4439E10-6CE7-5458-FF03-FF9715C88D63}"/>
              </a:ext>
            </a:extLst>
          </p:cNvPr>
          <p:cNvSpPr/>
          <p:nvPr/>
        </p:nvSpPr>
        <p:spPr>
          <a:xfrm>
            <a:off x="6216161" y="1305583"/>
            <a:ext cx="261981" cy="2861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EC4D40-25C9-B0F6-EE07-5C899ACEE2ED}"/>
              </a:ext>
            </a:extLst>
          </p:cNvPr>
          <p:cNvCxnSpPr/>
          <p:nvPr/>
        </p:nvCxnSpPr>
        <p:spPr>
          <a:xfrm flipH="1" flipV="1">
            <a:off x="6517559" y="1511829"/>
            <a:ext cx="931389" cy="287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3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FF51-47ED-6326-6754-8CFF3631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1109880"/>
            <a:ext cx="7556500" cy="539038"/>
          </a:xfrm>
        </p:spPr>
        <p:txBody>
          <a:bodyPr/>
          <a:lstStyle/>
          <a:p>
            <a:pPr algn="ctr"/>
            <a:r>
              <a:rPr lang="en-US">
                <a:ea typeface="Calibri"/>
                <a:cs typeface="Calibri"/>
              </a:rPr>
              <a:t>Table of Contents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C8EF3-CC94-FD23-2A46-E32922B3A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810" y="1943958"/>
            <a:ext cx="2549074" cy="1255583"/>
          </a:xfrm>
        </p:spPr>
        <p:txBody>
          <a:bodyPr vert="horz" lIns="0" tIns="0" rIns="0" bIns="0" rtlCol="0" anchor="ctr">
            <a:noAutofit/>
          </a:bodyPr>
          <a:lstStyle/>
          <a:p>
            <a:pPr marL="342900" indent="-342900">
              <a:buChar char="•"/>
            </a:pPr>
            <a:r>
              <a:rPr lang="en-US">
                <a:ea typeface="Calibri"/>
                <a:cs typeface="Calibri"/>
              </a:rPr>
              <a:t>Motivation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ea typeface="Calibri"/>
                <a:cs typeface="Calibri"/>
              </a:rPr>
              <a:t>Methodology</a:t>
            </a:r>
          </a:p>
          <a:p>
            <a:pPr marL="342900" indent="-342900">
              <a:buChar char="•"/>
            </a:pPr>
            <a:r>
              <a:rPr lang="en-US">
                <a:ea typeface="Calibri"/>
                <a:cs typeface="Calibri"/>
              </a:rPr>
              <a:t>Shared Control Logic</a:t>
            </a:r>
          </a:p>
          <a:p>
            <a:pPr marL="342900" indent="-342900">
              <a:buChar char="•"/>
            </a:pPr>
            <a:r>
              <a:rPr lang="en-US">
                <a:ea typeface="Calibri"/>
                <a:cs typeface="Calibri"/>
              </a:rPr>
              <a:t>Future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D52B7-5BD2-5796-CE03-EF3E8D10E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48B95-1333-50B3-B207-849A52D6D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975B5-BE72-F179-9C5F-F99DAC33B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6E60-1AF6-E77E-BA2C-39ACBC38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3" y="2205686"/>
            <a:ext cx="7556500" cy="733827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ctr"/>
            <a:r>
              <a:rPr lang="en-US" sz="4000">
                <a:ea typeface="Calibri"/>
                <a:cs typeface="Calibri"/>
              </a:rPr>
              <a:t>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09B7A4-A009-A3B1-BA58-6F0FE3E27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E0993-8834-AE84-A148-98DDFFAB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3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93E4-6D67-8497-37E1-9DB0A03FE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Field Boundary Impedance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55C89-046C-1D6E-FA68-DBBABC0D5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5B441-534E-C96E-DC56-5815ADAB8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6B5E44-2AF1-B092-F1F6-B23B93855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21</a:t>
            </a:fld>
            <a:endParaRPr lang="en-GB"/>
          </a:p>
        </p:txBody>
      </p:sp>
      <p:pic>
        <p:nvPicPr>
          <p:cNvPr id="6" name="Autonomous Final Video">
            <a:hlinkClick r:id="" action="ppaction://media"/>
            <a:extLst>
              <a:ext uri="{FF2B5EF4-FFF2-40B4-BE49-F238E27FC236}">
                <a16:creationId xmlns:a16="http://schemas.microsoft.com/office/drawing/2014/main" id="{A9E9F0DC-610D-C886-E64F-5B427774F7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8683" y="1169377"/>
            <a:ext cx="570803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61058-C037-C991-56AE-1452B3C01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4557C-66D9-01C1-6BDE-279D22A05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Automatic Ball Intercept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165FD-6BA3-5FE9-13FD-28F268EF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E500F-CE38-5EF6-9DB7-C028E347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22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8ECAD7-2A8E-2FC9-9D8A-D524DD015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Assisted Ball Intercept">
            <a:hlinkClick r:id="" action="ppaction://media"/>
            <a:extLst>
              <a:ext uri="{FF2B5EF4-FFF2-40B4-BE49-F238E27FC236}">
                <a16:creationId xmlns:a16="http://schemas.microsoft.com/office/drawing/2014/main" id="{160D6101-04AB-156B-DD3C-7EF675185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2381" y="1170362"/>
            <a:ext cx="5680134" cy="32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8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66104-8397-A5DA-7197-1E8BD7CCD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D133-FC9F-54B1-AD90-F158318D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Assisted Shooting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23637-511A-9649-ADBC-E0C0EC165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CC7A9-7D3A-FF19-F1A2-B4FDD950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7AB07-E182-B65F-AA35-296A38CA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23</a:t>
            </a:fld>
            <a:endParaRPr lang="en-GB"/>
          </a:p>
        </p:txBody>
      </p:sp>
      <p:pic>
        <p:nvPicPr>
          <p:cNvPr id="6" name="Assisted Shooting">
            <a:hlinkClick r:id="" action="ppaction://media"/>
            <a:extLst>
              <a:ext uri="{FF2B5EF4-FFF2-40B4-BE49-F238E27FC236}">
                <a16:creationId xmlns:a16="http://schemas.microsoft.com/office/drawing/2014/main" id="{CE32F2CA-D150-C542-74CD-9AC4354E2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4233" y="1057749"/>
            <a:ext cx="6084080" cy="343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96798-9F5A-68B2-4BA8-4C1A95950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8501-4752-8699-4498-4526541C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Assisted Passing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958E5-BFE2-9063-3D7A-6FFE67EB4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97C17-5867-AFAB-B887-2928BE22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44BE8-0F44-74FF-6133-EBE840963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24</a:t>
            </a:fld>
            <a:endParaRPr lang="en-GB"/>
          </a:p>
        </p:txBody>
      </p:sp>
      <p:pic>
        <p:nvPicPr>
          <p:cNvPr id="6" name="Assisted Passing">
            <a:hlinkClick r:id="" action="ppaction://media"/>
            <a:extLst>
              <a:ext uri="{FF2B5EF4-FFF2-40B4-BE49-F238E27FC236}">
                <a16:creationId xmlns:a16="http://schemas.microsoft.com/office/drawing/2014/main" id="{A1B7665F-D0FD-8FFF-501A-8D7E0C70D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102" y="1052809"/>
            <a:ext cx="5968817" cy="33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F792D-B81F-6572-5964-7B24AAF8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5B7F-180E-9FB3-E6A5-E1DDF2DE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Switching between turtles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42F47-2819-FDFD-685D-40B912B57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B2D7E-620A-E29A-B6EF-E856282D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C91C8-13B7-310F-2AE9-78FC8FF1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25</a:t>
            </a:fld>
            <a:endParaRPr lang="en-GB"/>
          </a:p>
        </p:txBody>
      </p:sp>
      <p:pic>
        <p:nvPicPr>
          <p:cNvPr id="6" name="Switching Between Robots">
            <a:hlinkClick r:id="" action="ppaction://media"/>
            <a:extLst>
              <a:ext uri="{FF2B5EF4-FFF2-40B4-BE49-F238E27FC236}">
                <a16:creationId xmlns:a16="http://schemas.microsoft.com/office/drawing/2014/main" id="{C60C64AF-41D2-8290-5DF8-25E96D4565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306" y="1180414"/>
            <a:ext cx="5618567" cy="317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04E1E-CA7B-485C-E9DE-38271FE13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F9898-3FAA-B456-C809-AD2169FA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3" y="2205686"/>
            <a:ext cx="7556500" cy="733827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ctr"/>
            <a:r>
              <a:rPr lang="en-US" sz="4000">
                <a:ea typeface="Calibri"/>
                <a:cs typeface="Calibri"/>
              </a:rPr>
              <a:t>Future Work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CE2CB1-ECEA-88D7-2CFE-C770DDB5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3634-3409-3C8C-C237-8507E1EDE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44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859E8-9451-902D-0A4E-4559C1BC6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Future Work</a:t>
            </a:r>
          </a:p>
        </p:txBody>
      </p:sp>
      <p:pic>
        <p:nvPicPr>
          <p:cNvPr id="6" name="Content Placeholder 5" descr="FIFA 95 Sega Genesis gameplay&lt;br&gt;Screencapped from &lt;a href=&quot;https://youtu.be/xl_q18VEI4I&quot; target=&quot;_blank&quot; rel=&quot;noreferrer noopener nofollow&quot;&gt;10min Gameplay&lt;/a&gt;">
            <a:extLst>
              <a:ext uri="{FF2B5EF4-FFF2-40B4-BE49-F238E27FC236}">
                <a16:creationId xmlns:a16="http://schemas.microsoft.com/office/drawing/2014/main" id="{799E5CC3-7DE8-3B5C-BBEF-935F1FAF8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39" y="1693970"/>
            <a:ext cx="1857037" cy="13436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E1A19-1DD3-F665-420D-6D4ADF1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E0357-9C52-59A0-F04E-4C68496B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27</a:t>
            </a:fld>
            <a:endParaRPr lang="en-GB"/>
          </a:p>
        </p:txBody>
      </p:sp>
      <p:pic>
        <p:nvPicPr>
          <p:cNvPr id="7" name="Picture 6" descr="FIFA Football 2005 PC Gameplay.&lt;br&gt;Screencapped from &lt;a href=&quot;https://youtu.be/m28LtjmrLv8&quot; target=&quot;_blank&quot; rel=&quot;noreferrer noopener nofollow&quot;&gt;ZephyrMantis&lt;/a&gt;">
            <a:extLst>
              <a:ext uri="{FF2B5EF4-FFF2-40B4-BE49-F238E27FC236}">
                <a16:creationId xmlns:a16="http://schemas.microsoft.com/office/drawing/2014/main" id="{F386CC87-D4CF-41D9-96DD-925C6037C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459" y="1728402"/>
            <a:ext cx="2312150" cy="1250804"/>
          </a:xfrm>
          <a:prstGeom prst="rect">
            <a:avLst/>
          </a:prstGeom>
        </p:spPr>
      </p:pic>
      <p:pic>
        <p:nvPicPr>
          <p:cNvPr id="9" name="Picture 8" descr="FIFA 21 Gameplay Features Revealed | FIFA Infinity">
            <a:extLst>
              <a:ext uri="{FF2B5EF4-FFF2-40B4-BE49-F238E27FC236}">
                <a16:creationId xmlns:a16="http://schemas.microsoft.com/office/drawing/2014/main" id="{FED1CA54-9581-7B51-D941-0ED9CB48E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479" y="1692026"/>
            <a:ext cx="2089366" cy="134292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50837A-A809-AE03-88B9-B8E8210EAFB3}"/>
              </a:ext>
            </a:extLst>
          </p:cNvPr>
          <p:cNvCxnSpPr/>
          <p:nvPr/>
        </p:nvCxnSpPr>
        <p:spPr>
          <a:xfrm flipV="1">
            <a:off x="2284362" y="2387857"/>
            <a:ext cx="924085" cy="581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B3BABC-4040-F70F-EC62-739791F721CA}"/>
              </a:ext>
            </a:extLst>
          </p:cNvPr>
          <p:cNvCxnSpPr>
            <a:cxnSpLocks/>
          </p:cNvCxnSpPr>
          <p:nvPr/>
        </p:nvCxnSpPr>
        <p:spPr>
          <a:xfrm flipV="1">
            <a:off x="5650396" y="2378169"/>
            <a:ext cx="943461" cy="581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77B93A4-7830-8661-C935-42BD5E2631F7}"/>
              </a:ext>
            </a:extLst>
          </p:cNvPr>
          <p:cNvSpPr txBox="1"/>
          <p:nvPr/>
        </p:nvSpPr>
        <p:spPr>
          <a:xfrm>
            <a:off x="754127" y="3042585"/>
            <a:ext cx="718734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FIFA 95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3C2874-5EC1-3203-34DB-7A231575A076}"/>
              </a:ext>
            </a:extLst>
          </p:cNvPr>
          <p:cNvSpPr txBox="1"/>
          <p:nvPr/>
        </p:nvSpPr>
        <p:spPr>
          <a:xfrm>
            <a:off x="3916749" y="3042585"/>
            <a:ext cx="902776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FIFA 2004</a:t>
            </a:r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ADC92-AE85-9ACD-24EC-CED3FEC0B6F2}"/>
              </a:ext>
            </a:extLst>
          </p:cNvPr>
          <p:cNvSpPr txBox="1"/>
          <p:nvPr/>
        </p:nvSpPr>
        <p:spPr>
          <a:xfrm>
            <a:off x="7520104" y="3042584"/>
            <a:ext cx="902776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FIFA 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46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F08CC-7D50-8ECE-78A6-9FE08EC0F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7572-37B6-3A37-A338-5165E3C5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Future Work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0AC71-3383-620F-CCAB-6844A2242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Char char="•"/>
            </a:pPr>
            <a:r>
              <a:rPr lang="en-US">
                <a:ea typeface="Calibri"/>
                <a:cs typeface="Calibri"/>
              </a:rPr>
              <a:t>Field Boundary Logic</a:t>
            </a:r>
            <a:endParaRPr lang="en-US"/>
          </a:p>
          <a:p>
            <a:pPr marL="523875" lvl="2" indent="-342900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Edge cases: Throw in's, strategy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endParaRPr lang="en-US"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en-US">
                <a:ea typeface="+mn-lt"/>
                <a:cs typeface="+mn-lt"/>
              </a:rPr>
              <a:t>Automatic Ball Intercept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Take into account ball velocity</a:t>
            </a:r>
          </a:p>
          <a:p>
            <a:endParaRPr lang="en-US"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en-US">
                <a:ea typeface="+mn-lt"/>
                <a:cs typeface="+mn-lt"/>
              </a:rPr>
              <a:t>Switching between turtles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Based on role, strategy.  </a:t>
            </a:r>
          </a:p>
          <a:p>
            <a:pPr marL="523875" lvl="2" indent="-342900">
              <a:buFont typeface="Wingdings" panose="020B0604020202020204" pitchFamily="34" charset="0"/>
              <a:buChar char="§"/>
            </a:pPr>
            <a:endParaRPr lang="en-US"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en-US">
                <a:ea typeface="+mn-lt"/>
                <a:cs typeface="+mn-lt"/>
              </a:rPr>
              <a:t>Assisted Obstacle Avoidance </a:t>
            </a:r>
            <a:r>
              <a:rPr lang="en-US">
                <a:ea typeface="Calibri"/>
                <a:cs typeface="Calibri"/>
              </a:rPr>
              <a:t>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A59BF-05FE-BBAA-B9CE-3F46F08EA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C029D-89B4-3B35-3BD1-43329CDA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28</a:t>
            </a:fld>
            <a:endParaRPr lang="en-GB"/>
          </a:p>
        </p:txBody>
      </p:sp>
      <p:pic>
        <p:nvPicPr>
          <p:cNvPr id="6" name="Picture 5" descr="A diagram of a video game controller&#10;&#10;AI-generated content may be incorrect.">
            <a:extLst>
              <a:ext uri="{FF2B5EF4-FFF2-40B4-BE49-F238E27FC236}">
                <a16:creationId xmlns:a16="http://schemas.microsoft.com/office/drawing/2014/main" id="{A01805CF-18E8-C5A9-7B1C-66087A7A9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836" y="516932"/>
            <a:ext cx="2304405" cy="1615376"/>
          </a:xfrm>
          <a:prstGeom prst="rect">
            <a:avLst/>
          </a:prstGeom>
        </p:spPr>
      </p:pic>
      <p:pic>
        <p:nvPicPr>
          <p:cNvPr id="7" name="Picture 6" descr="A diagram of a video game controller&#10;&#10;AI-generated content may be incorrect.">
            <a:extLst>
              <a:ext uri="{FF2B5EF4-FFF2-40B4-BE49-F238E27FC236}">
                <a16:creationId xmlns:a16="http://schemas.microsoft.com/office/drawing/2014/main" id="{C6CF6B08-70F2-AD50-F69B-DEF812263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88" y="2658929"/>
            <a:ext cx="2286969" cy="15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B8FDA6-C19B-0439-81C9-0F766B3DB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44E56C5F-562A-73CD-FEF1-AE9C07A63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52324"/>
            <a:ext cx="9143999" cy="792000"/>
          </a:xfrm>
        </p:spPr>
        <p:txBody>
          <a:bodyPr/>
          <a:lstStyle/>
          <a:p>
            <a:pPr algn="ctr"/>
            <a:r>
              <a:rPr lang="en-GB"/>
              <a:t>             Thank you for listening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AA78BA2-51B5-E339-4EE9-01C17F4A4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Mechanical Engineering, Robotics Group</a:t>
            </a:r>
          </a:p>
        </p:txBody>
      </p:sp>
    </p:spTree>
    <p:extLst>
      <p:ext uri="{BB962C8B-B14F-4D97-AF65-F5344CB8AC3E}">
        <p14:creationId xmlns:p14="http://schemas.microsoft.com/office/powerpoint/2010/main" val="37274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1AD41-43E2-B5A2-E51C-D84789603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4823B-820E-1FCD-BC44-693EFABB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3" y="2205686"/>
            <a:ext cx="7556500" cy="733827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ctr"/>
            <a:r>
              <a:rPr lang="en-US" sz="4000">
                <a:ea typeface="Calibri"/>
                <a:cs typeface="Calibri"/>
              </a:rPr>
              <a:t>Motivation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39425B-B293-EDD5-E065-498B203B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B4D31-2783-741F-116C-50D6DA45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0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362B-A9E9-C27D-22FF-6B03DFB60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 problem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5DAB7-6FB3-A4EC-9FB6-ABB6B4F23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Char char="•"/>
            </a:pPr>
            <a:r>
              <a:rPr lang="en-US">
                <a:ea typeface="Calibri"/>
                <a:cs typeface="Calibri"/>
              </a:rPr>
              <a:t>Pure manual control is difficult and unsafe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ea typeface="Calibri"/>
                <a:cs typeface="Calibri"/>
              </a:rPr>
              <a:t>No support for learning</a:t>
            </a:r>
            <a:r>
              <a:rPr lang="en-US">
                <a:cs typeface="Calibri"/>
              </a:rPr>
              <a:t> by demonstration</a:t>
            </a:r>
            <a:endParaRPr lang="en-US">
              <a:ea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US">
                <a:ea typeface="Calibri"/>
                <a:cs typeface="Calibri"/>
              </a:rPr>
              <a:t>Demonstrations and public events have limited engagement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211E9-0818-9D36-9A41-FCDF8767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89A1E-8E1E-A11F-F575-EEDE578A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5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BA6AF-19B8-802A-4D31-B07DCF83D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A12B-8802-5493-16BD-FB373157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 goal of this implementation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5919F-3BC5-9AFB-6EA7-4F0695B31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Char char="•"/>
            </a:pPr>
            <a:r>
              <a:rPr lang="en-US">
                <a:ea typeface="Calibri"/>
                <a:cs typeface="Calibri"/>
              </a:rPr>
              <a:t>Enable research on human strategy (learning by demonstration)</a:t>
            </a:r>
          </a:p>
          <a:p>
            <a:pPr marL="342900" indent="-342900">
              <a:buChar char="•"/>
            </a:pPr>
            <a:r>
              <a:rPr lang="en-US">
                <a:ea typeface="Calibri"/>
                <a:cs typeface="Calibri"/>
              </a:rPr>
              <a:t>Create an interactive platform for demonstrations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2E4DD-C058-032D-F56F-DA32409FB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0348E-5717-4953-E6DC-6CC7BEFC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29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0D796-40EC-FB75-37F7-74F33CE6C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DE73-B9A2-A400-D24B-F5E93034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What is Shared Control?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55527-39F8-8E3E-2717-88BBABE7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645B9-BB01-6008-DBA3-589BA75C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6</a:t>
            </a:fld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8793E9-1FD1-42A7-431A-B13127CAF122}"/>
              </a:ext>
            </a:extLst>
          </p:cNvPr>
          <p:cNvCxnSpPr>
            <a:cxnSpLocks/>
          </p:cNvCxnSpPr>
          <p:nvPr/>
        </p:nvCxnSpPr>
        <p:spPr>
          <a:xfrm>
            <a:off x="1886989" y="2044932"/>
            <a:ext cx="520376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C702D41-2B1A-0D16-C97D-E2668B6F84BF}"/>
              </a:ext>
            </a:extLst>
          </p:cNvPr>
          <p:cNvSpPr txBox="1"/>
          <p:nvPr/>
        </p:nvSpPr>
        <p:spPr>
          <a:xfrm>
            <a:off x="1298526" y="1555591"/>
            <a:ext cx="1176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Y"/>
              <a:t>Manual Mode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E137F-C4D5-D92A-7930-179BE9A3AD06}"/>
              </a:ext>
            </a:extLst>
          </p:cNvPr>
          <p:cNvSpPr txBox="1"/>
          <p:nvPr/>
        </p:nvSpPr>
        <p:spPr>
          <a:xfrm>
            <a:off x="6316377" y="1555591"/>
            <a:ext cx="15487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Y"/>
              <a:t>Autonomous Mode</a:t>
            </a:r>
          </a:p>
        </p:txBody>
      </p:sp>
      <p:pic>
        <p:nvPicPr>
          <p:cNvPr id="6" name="Picture 5" descr="Tech United Eindhoven">
            <a:extLst>
              <a:ext uri="{FF2B5EF4-FFF2-40B4-BE49-F238E27FC236}">
                <a16:creationId xmlns:a16="http://schemas.microsoft.com/office/drawing/2014/main" id="{FEF2CF20-0FFC-C4FD-AB9A-6AD3FDCD1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78" y="2311185"/>
            <a:ext cx="912113" cy="1271829"/>
          </a:xfrm>
          <a:prstGeom prst="rect">
            <a:avLst/>
          </a:prstGeom>
        </p:spPr>
      </p:pic>
      <p:pic>
        <p:nvPicPr>
          <p:cNvPr id="8" name="Picture 7" descr="Tech United Eindhoven">
            <a:extLst>
              <a:ext uri="{FF2B5EF4-FFF2-40B4-BE49-F238E27FC236}">
                <a16:creationId xmlns:a16="http://schemas.microsoft.com/office/drawing/2014/main" id="{E17899DA-09D4-165F-CC1B-707EAB941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996" y="2311184"/>
            <a:ext cx="912113" cy="12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D0A47-E9A0-346D-A719-485F0B916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352E-BBF6-454E-B56B-72A134A5C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What is Shared Control?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20EDF-0228-AD46-E82C-E2A48DFE4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42FF0-0C8F-F206-05DD-40D70511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7</a:t>
            </a:fld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7A7E0E-452C-E9BB-2D72-B1576C2C7DC3}"/>
              </a:ext>
            </a:extLst>
          </p:cNvPr>
          <p:cNvCxnSpPr>
            <a:cxnSpLocks/>
          </p:cNvCxnSpPr>
          <p:nvPr/>
        </p:nvCxnSpPr>
        <p:spPr>
          <a:xfrm>
            <a:off x="1886989" y="2044932"/>
            <a:ext cx="520376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3FDDB4B-D283-68CC-67EE-39E567EA55C9}"/>
              </a:ext>
            </a:extLst>
          </p:cNvPr>
          <p:cNvSpPr txBox="1"/>
          <p:nvPr/>
        </p:nvSpPr>
        <p:spPr>
          <a:xfrm>
            <a:off x="1298526" y="1555591"/>
            <a:ext cx="1176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Y"/>
              <a:t>Manual Mode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67BC2C-D0A7-8F3A-A7F8-CC584986FA12}"/>
              </a:ext>
            </a:extLst>
          </p:cNvPr>
          <p:cNvSpPr txBox="1"/>
          <p:nvPr/>
        </p:nvSpPr>
        <p:spPr>
          <a:xfrm>
            <a:off x="6316377" y="1555591"/>
            <a:ext cx="15487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Y"/>
              <a:t>Autonomous Mode</a:t>
            </a:r>
          </a:p>
        </p:txBody>
      </p:sp>
      <p:pic>
        <p:nvPicPr>
          <p:cNvPr id="3" name="Picture 2" descr="FIFA and EA Sports End Video Game Partnership - The New York Times">
            <a:extLst>
              <a:ext uri="{FF2B5EF4-FFF2-40B4-BE49-F238E27FC236}">
                <a16:creationId xmlns:a16="http://schemas.microsoft.com/office/drawing/2014/main" id="{77CD68FF-A03D-F00F-DD2A-91E2DFCBD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298" y="2372445"/>
            <a:ext cx="1532005" cy="850047"/>
          </a:xfrm>
          <a:prstGeom prst="rect">
            <a:avLst/>
          </a:prstGeom>
        </p:spPr>
      </p:pic>
      <p:pic>
        <p:nvPicPr>
          <p:cNvPr id="6" name="Picture 5" descr="FIFA (video game series) - Wikipedia">
            <a:extLst>
              <a:ext uri="{FF2B5EF4-FFF2-40B4-BE49-F238E27FC236}">
                <a16:creationId xmlns:a16="http://schemas.microsoft.com/office/drawing/2014/main" id="{1DC60814-BD45-CB7E-C42A-09A9F369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300" y="3220970"/>
            <a:ext cx="759199" cy="31520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73F354-A7FD-677C-C059-D1DBA72F40BE}"/>
              </a:ext>
            </a:extLst>
          </p:cNvPr>
          <p:cNvCxnSpPr/>
          <p:nvPr/>
        </p:nvCxnSpPr>
        <p:spPr>
          <a:xfrm>
            <a:off x="4384699" y="2074689"/>
            <a:ext cx="1" cy="292953"/>
          </a:xfrm>
          <a:prstGeom prst="straightConnector1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50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285E-07CD-7C3F-A698-6D523C03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Y"/>
              <a:t>How is manual mode different from FIFA?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282BD-AD00-02CB-9931-84D90B01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21F8D-FD4A-0059-E702-6AFA8644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8</a:t>
            </a:fld>
            <a:endParaRPr lang="en-GB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A58D517D-5334-7141-60CA-9793C90CA895}"/>
              </a:ext>
            </a:extLst>
          </p:cNvPr>
          <p:cNvSpPr/>
          <p:nvPr/>
        </p:nvSpPr>
        <p:spPr>
          <a:xfrm>
            <a:off x="4006313" y="1503112"/>
            <a:ext cx="3365217" cy="2024763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A1AF2-7EEF-367F-EEDF-8F9073164A26}"/>
              </a:ext>
            </a:extLst>
          </p:cNvPr>
          <p:cNvSpPr txBox="1"/>
          <p:nvPr/>
        </p:nvSpPr>
        <p:spPr>
          <a:xfrm>
            <a:off x="4745387" y="2028341"/>
            <a:ext cx="274320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50"/>
              <a:t>There is clearly some level of assistance</a:t>
            </a:r>
            <a:r>
              <a:rPr lang="en-GB" sz="1950">
                <a:ea typeface="Calibri"/>
                <a:cs typeface="Calibri"/>
              </a:rPr>
              <a:t>​.</a:t>
            </a:r>
            <a:endParaRPr lang="en-GB"/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3F6481F-5603-9B81-6B86-B2D7F210EB91}"/>
              </a:ext>
            </a:extLst>
          </p:cNvPr>
          <p:cNvSpPr/>
          <p:nvPr/>
        </p:nvSpPr>
        <p:spPr>
          <a:xfrm>
            <a:off x="1260207" y="1609662"/>
            <a:ext cx="2096293" cy="1283749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0D6B6-E28A-8204-70F3-4E82E1B4F756}"/>
              </a:ext>
            </a:extLst>
          </p:cNvPr>
          <p:cNvSpPr txBox="1"/>
          <p:nvPr/>
        </p:nvSpPr>
        <p:spPr>
          <a:xfrm>
            <a:off x="1714501" y="1995406"/>
            <a:ext cx="1318398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Human Robot Interaction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5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A1BE-7D71-BFC2-8D2E-4403F96C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3" y="2205686"/>
            <a:ext cx="7556500" cy="733827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ctr"/>
            <a:r>
              <a:rPr lang="en-US" sz="4000">
                <a:ea typeface="Calibri"/>
                <a:cs typeface="Calibri"/>
              </a:rPr>
              <a:t>Methodology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876C8-87E7-4BBD-8F3D-2FE88023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Shared Human-Robot Control in Wheeled Soccer Robots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66935-83E2-E7B7-BB24-3806E164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0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TUe_PPT_V2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9E9EB1"/>
      </a:accent2>
      <a:accent3>
        <a:srgbClr val="0092B5"/>
      </a:accent3>
      <a:accent4>
        <a:srgbClr val="FF9A00"/>
      </a:accent4>
      <a:accent5>
        <a:srgbClr val="101073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16x9.potx" id="{9370F84E-7576-4FDA-B736-A09996DF8429}" vid="{ED81D3C9-A1FB-4E5B-AF38-E92F700A58F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63B9361-6185-4CB5-866B-E33B3D2D0378}">
  <we:reference id="WA200005566" version="3.0.0.3" store="en-US" storeType="omex"/>
  <we:alternateReferences>
    <we:reference id="WA200005566" version="3.0.0.3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TUe_16x9 (2)</Template>
  <TotalTime>0</TotalTime>
  <Words>595</Words>
  <Application>Microsoft Office PowerPoint</Application>
  <PresentationFormat>On-screen Show (16:9)</PresentationFormat>
  <Paragraphs>161</Paragraphs>
  <Slides>29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Arial,Sans-Serif</vt:lpstr>
      <vt:lpstr>Calibri</vt:lpstr>
      <vt:lpstr>Courier New</vt:lpstr>
      <vt:lpstr>Wingdings</vt:lpstr>
      <vt:lpstr>Kantoorthema</vt:lpstr>
      <vt:lpstr>Shared Human-Robot Control in Wheeled Soccer Robots</vt:lpstr>
      <vt:lpstr>Table of Contents</vt:lpstr>
      <vt:lpstr>Motivation</vt:lpstr>
      <vt:lpstr>The problem</vt:lpstr>
      <vt:lpstr>The goal of this implementation </vt:lpstr>
      <vt:lpstr>What is Shared Control?</vt:lpstr>
      <vt:lpstr>What is Shared Control?</vt:lpstr>
      <vt:lpstr>How is manual mode different from FIFA?</vt:lpstr>
      <vt:lpstr>Methodology</vt:lpstr>
      <vt:lpstr>Overall System Methodology</vt:lpstr>
      <vt:lpstr>Input Module</vt:lpstr>
      <vt:lpstr>Shared Control Logic</vt:lpstr>
      <vt:lpstr>Command Generation &amp; RTDB Output</vt:lpstr>
      <vt:lpstr>Shared-Control Logic</vt:lpstr>
      <vt:lpstr>Field Boundary Impedance</vt:lpstr>
      <vt:lpstr>Automatic Ball Intercept</vt:lpstr>
      <vt:lpstr>Assisted Passing</vt:lpstr>
      <vt:lpstr>Assisted Shooting</vt:lpstr>
      <vt:lpstr>Switching between turtles</vt:lpstr>
      <vt:lpstr>Results</vt:lpstr>
      <vt:lpstr>Field Boundary Impedance</vt:lpstr>
      <vt:lpstr>Automatic Ball Intercept</vt:lpstr>
      <vt:lpstr>Assisted Shooting</vt:lpstr>
      <vt:lpstr>Assisted Passing</vt:lpstr>
      <vt:lpstr>Switching between turtles</vt:lpstr>
      <vt:lpstr>Future Work</vt:lpstr>
      <vt:lpstr>Future Work</vt:lpstr>
      <vt:lpstr>Future Work</vt:lpstr>
      <vt:lpstr>             Thank you for listening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a title at the top</dc:title>
  <dc:creator>Ven, I.M.J. van de</dc:creator>
  <cp:lastModifiedBy>Wejbora, Tobias</cp:lastModifiedBy>
  <cp:revision>1</cp:revision>
  <dcterms:created xsi:type="dcterms:W3CDTF">2019-11-27T15:26:32Z</dcterms:created>
  <dcterms:modified xsi:type="dcterms:W3CDTF">2025-09-05T09:01:23Z</dcterms:modified>
</cp:coreProperties>
</file>